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5785985" val="960" rev64="64" revOS="3"/>
      <pr:smFileRevision xmlns:pr="smNativeData" dt="1555785985" val="0"/>
      <pr:guideOptions xmlns:pr="smNativeData" dt="1555785985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38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1384" y="209"/>
      </p:cViewPr>
    </p:cSldViewPr>
  </p:notesViewPr>
  <p:gridSpacing cx="1889688880" cy="1889688880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Wm7XBMAAAAlAAAAZAAAAA8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A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1CB5FE8-A6EC-9EA9-A273-50FC113D5405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Ri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Bw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VEsH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KF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D138BF8-B690-467D-DEAB-4028C5E52815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Wm7XBMAAAAlAAAAZAAAAA0A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F6C8700-4EB2-3971-FCD4-B824C99A0AED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kAY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zrEw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E819887-C983-D46E-CD39-3F3BD6773B6A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AWm7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69313D0-9EDB-C6E5-952B-68B05D65633D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j1Cg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wAZ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1BKo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xBho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d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A440E2F-61A7-11F8-E9FC-97AD40B21FC2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AWm7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bR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AWm7XBMAAAAlAAAAZAAAAA8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DU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7p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MG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sw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Rk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8CADE46-08A5-9F28-EB72-FE7D903C1DAB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RJSG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z2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F50E9B1-FFD2-051F-9CE8-094AA7A66A5C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eE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680A998-D69B-D55F-D538-200AE7762375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Wm7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094BA76-388D-C14C-C32C-CE19F462359B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Wm7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Jk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UE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Av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Pk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692BF7D-33AB-C749-E52A-C51CF1641390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Z0TW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//////////8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//////////8=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CE1w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//////////8="/>
              </a:ext>
            </a:extLst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AWm7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2F3CF284-CAC2-6904-8C84-3C51BCCA7A69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slide" Target="slide2.xml"/><Relationship Id="rId3" Type="http://schemas.openxmlformats.org/officeDocument/2006/relationships/slide" Target="slide3.xml"/><Relationship Id="rId4" Type="http://schemas.openxmlformats.org/officeDocument/2006/relationships/slide" Target="slide4.xml"/><Relationship Id="rId5" Type="http://schemas.openxmlformats.org/officeDocument/2006/relationships/slide" Target="slide5.xml"/><Relationship Id="rId6" Type="http://schemas.openxmlformats.org/officeDocument/2006/relationships/slide" Target="slide6.xml"/><Relationship Id="rId7" Type="http://schemas.openxmlformats.org/officeDocument/2006/relationships/slide" Target="slide7.xml"/><Relationship Id="rId8" Type="http://schemas.openxmlformats.org/officeDocument/2006/relationships/slide" Target="slide8.xml"/><Relationship Id="rId9" Type="http://schemas.openxmlformats.org/officeDocument/2006/relationships/slide" Target="slide9.xml"/><Relationship Id="rId10" Type="http://schemas.openxmlformats.org/officeDocument/2006/relationships/slide" Target="slide10.xml"/><Relationship Id="rId11" Type="http://schemas.openxmlformats.org/officeDocument/2006/relationships/slide" Target="slide11.xml"/><Relationship Id="rId12" Type="http://schemas.openxmlformats.org/officeDocument/2006/relationships/slide" Target="slide12.xml"/><Relationship Id="rId13" Type="http://schemas.openxmlformats.org/officeDocument/2006/relationships/slide" Target="slide13.xml"/><Relationship Id="rId14" Type="http://schemas.openxmlformats.org/officeDocument/2006/relationships/slide" Target="slide14.xml"/><Relationship Id="rId15" Type="http://schemas.openxmlformats.org/officeDocument/2006/relationships/slide" Target="slide15.xml"/><Relationship Id="rId16" Type="http://schemas.openxmlformats.org/officeDocument/2006/relationships/slide" Target="slide16.xml"/><Relationship Id="rId17" Type="http://schemas.openxmlformats.org/officeDocument/2006/relationships/slide" Target="slide17.xml"/><Relationship Id="rId18" Type="http://schemas.openxmlformats.org/officeDocument/2006/relationships/slide" Target="slide18.xml"/><Relationship Id="rId19" Type="http://schemas.openxmlformats.org/officeDocument/2006/relationships/slide" Target="slide19.xml"/><Relationship Id="rId20" Type="http://schemas.openxmlformats.org/officeDocument/2006/relationships/slide" Target="slide20.xml"/><Relationship Id="rId21" Type="http://schemas.openxmlformats.org/officeDocument/2006/relationships/slide" Target="slide21.xml"/><Relationship Id="rId22" Type="http://schemas.openxmlformats.org/officeDocument/2006/relationships/slide" Target="slide22.xml"/><Relationship Id="rId23" Type="http://schemas.openxmlformats.org/officeDocument/2006/relationships/slide" Target="slide23.xml"/><Relationship Id="rId24" Type="http://schemas.openxmlformats.org/officeDocument/2006/relationships/slide" Target="slide24.xml"/><Relationship Id="rId25" Type="http://schemas.openxmlformats.org/officeDocument/2006/relationships/slide" Target="slide25.xml"/><Relationship Id="rId26" Type="http://schemas.openxmlformats.org/officeDocument/2006/relationships/slide" Target="slide26.xml"/><Relationship Id="rId27" Type="http://schemas.openxmlformats.org/officeDocument/2006/relationships/slide" Target="slide27.xml"/><Relationship Id="rId28" Type="http://schemas.openxmlformats.org/officeDocument/2006/relationships/slide" Target="slide28.xml"/><Relationship Id="rId29" Type="http://schemas.openxmlformats.org/officeDocument/2006/relationships/slide" Target="slide29.xml"/><Relationship Id="rId30" Type="http://schemas.openxmlformats.org/officeDocument/2006/relationships/slide" Target="slide30.xml"/><Relationship Id="rId31" Type="http://schemas.openxmlformats.org/officeDocument/2006/relationships/slide" Target="slide31.xml"/><Relationship Id="rId32" Type="http://schemas.openxmlformats.org/officeDocument/2006/relationships/slide" Target="slide32.xml"/><Relationship Id="rId33" Type="http://schemas.openxmlformats.org/officeDocument/2006/relationships/slide" Target="slide33.xml"/><Relationship Id="rId34" Type="http://schemas.openxmlformats.org/officeDocument/2006/relationships/slide" Target="slide34.xml"/><Relationship Id="rId35" Type="http://schemas.openxmlformats.org/officeDocument/2006/relationships/slide" Target="slide35.xml"/><Relationship Id="rId36" Type="http://schemas.openxmlformats.org/officeDocument/2006/relationships/slide" Target="slide36.xml"/><Relationship Id="rId37" Type="http://schemas.openxmlformats.org/officeDocument/2006/relationships/slide" Target="slide37.xml"/></Relationships>
</file>

<file path=ppt/slides/_rels/slide1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ayYAAPAPAABZKQAAAAAAACYAAAAIAAAAAY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4EwAAayYAAAglAABZKQAAAAAAACYAAAAIAAAAAY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4" name="Textbox22">
            <a:hlinkClick r:id="rId2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CeDAAAKgEAAEITAADOBwAAECAAACYAAAAIAAAA//////////8="/>
              </a:ext>
            </a:extLst>
          </p:cNvSpPr>
          <p:nvPr/>
        </p:nvSpPr>
        <p:spPr>
          <a:xfrm>
            <a:off x="2051050" y="189230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0.3 x</a:t>
            </a:r>
            <a:endParaRPr sz="2400"/>
          </a:p>
          <a:p>
            <a:pPr algn="ctr"/>
            <a:r>
              <a:rPr sz="2400"/>
              <a:t>100</a:t>
            </a:r>
            <a:endParaRPr sz="2400"/>
          </a:p>
        </p:txBody>
      </p:sp>
      <p:sp>
        <p:nvSpPr>
          <p:cNvPr id="5" name="Rectangle40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DaDAAAUgEAAL4NAAA1AgAAEAAAACYAAAAIAAAA//////////8="/>
              </a:ext>
            </a:extLst>
          </p:cNvSpPr>
          <p:nvPr/>
        </p:nvSpPr>
        <p:spPr>
          <a:xfrm>
            <a:off x="2089150" y="214630"/>
            <a:ext cx="144780" cy="144145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Rectangle39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AjEgAAUgEAAAYTAAA1AgAAEAAAACYAAAAIAAAA//////////8="/>
              </a:ext>
            </a:extLst>
          </p:cNvSpPr>
          <p:nvPr/>
        </p:nvSpPr>
        <p:spPr>
          <a:xfrm>
            <a:off x="2948305" y="214630"/>
            <a:ext cx="144145" cy="14414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Textbox21">
            <a:hlinkClick r:id="rId3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BFEwAAKgEAAOkZAADOBwAAECAAACYAAAAIAAAA//////////8="/>
              </a:ext>
            </a:extLst>
          </p:cNvSpPr>
          <p:nvPr/>
        </p:nvSpPr>
        <p:spPr>
          <a:xfrm>
            <a:off x="3132455" y="189230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1.3 x</a:t>
            </a:r>
            <a:endParaRPr sz="2400"/>
          </a:p>
          <a:p>
            <a:pPr algn="ctr"/>
            <a:r>
              <a:rPr sz="2400"/>
              <a:t>10</a:t>
            </a:r>
            <a:endParaRPr sz="2400"/>
          </a:p>
        </p:txBody>
      </p:sp>
      <p:sp>
        <p:nvSpPr>
          <p:cNvPr id="8" name="Rectangle38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CBEwAAUgEAAGQUAAA1AgAAEAAAACYAAAAIAAAA//////////8="/>
              </a:ext>
            </a:extLst>
          </p:cNvSpPr>
          <p:nvPr/>
        </p:nvSpPr>
        <p:spPr>
          <a:xfrm>
            <a:off x="3170555" y="214630"/>
            <a:ext cx="144145" cy="144145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Rectangle41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DJGAAAUgEAAK0ZAAA1AgAAEAAAACYAAAAIAAAA//////////8="/>
              </a:ext>
            </a:extLst>
          </p:cNvSpPr>
          <p:nvPr/>
        </p:nvSpPr>
        <p:spPr>
          <a:xfrm>
            <a:off x="4029075" y="214630"/>
            <a:ext cx="144780" cy="14414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Textbox24">
            <a:hlinkClick r:id="rId4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DpGQAAKgEAAI0gAADOBwAAECAAACYAAAAIAAAA//////////8="/>
              </a:ext>
            </a:extLst>
          </p:cNvSpPr>
          <p:nvPr/>
        </p:nvSpPr>
        <p:spPr>
          <a:xfrm>
            <a:off x="4211955" y="189230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5.2 x</a:t>
            </a:r>
            <a:endParaRPr sz="2400"/>
          </a:p>
          <a:p>
            <a:pPr algn="ctr"/>
            <a:r>
              <a:rPr sz="2400"/>
              <a:t>1000</a:t>
            </a:r>
            <a:endParaRPr sz="2400"/>
          </a:p>
        </p:txBody>
      </p:sp>
      <p:sp>
        <p:nvSpPr>
          <p:cNvPr id="11" name="Rectangle44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AlGgAAUgEAAAgbAAA1AgAAEAAAACYAAAAIAAAA//////////8="/>
              </a:ext>
            </a:extLst>
          </p:cNvSpPr>
          <p:nvPr/>
        </p:nvSpPr>
        <p:spPr>
          <a:xfrm>
            <a:off x="4250055" y="214630"/>
            <a:ext cx="144145" cy="144145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2" name="Rectangle43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BtHwAAUgEAAFEgAAA1AgAAEAAAACYAAAAIAAAA//////////8="/>
              </a:ext>
            </a:extLst>
          </p:cNvSpPr>
          <p:nvPr/>
        </p:nvSpPr>
        <p:spPr>
          <a:xfrm>
            <a:off x="5108575" y="214630"/>
            <a:ext cx="144780" cy="14414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3" name="Textbox23">
            <a:hlinkClick r:id="rId5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CPIAAAKgEAADMnAADOBwAAECAAACYAAAAIAAAA//////////8="/>
              </a:ext>
            </a:extLst>
          </p:cNvSpPr>
          <p:nvPr/>
        </p:nvSpPr>
        <p:spPr>
          <a:xfrm>
            <a:off x="5292725" y="189230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5.7 x</a:t>
            </a:r>
            <a:endParaRPr sz="2400"/>
          </a:p>
          <a:p>
            <a:pPr algn="ctr"/>
            <a:r>
              <a:rPr sz="2400"/>
              <a:t>10</a:t>
            </a:r>
            <a:endParaRPr sz="2400"/>
          </a:p>
        </p:txBody>
      </p:sp>
      <p:sp>
        <p:nvSpPr>
          <p:cNvPr id="14" name="Rectangle42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DLIAAAUgEAAK8hAAA1AgAAEAAAACYAAAAIAAAA//////////8="/>
              </a:ext>
            </a:extLst>
          </p:cNvSpPr>
          <p:nvPr/>
        </p:nvSpPr>
        <p:spPr>
          <a:xfrm>
            <a:off x="5330825" y="214630"/>
            <a:ext cx="144780" cy="144145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5" name="Rectangle33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AUJgAAUgEAAPcmAAA1AgAAEAAAACYAAAAIAAAA//////////8="/>
              </a:ext>
            </a:extLst>
          </p:cNvSpPr>
          <p:nvPr/>
        </p:nvSpPr>
        <p:spPr>
          <a:xfrm>
            <a:off x="6189980" y="214630"/>
            <a:ext cx="144145" cy="14414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6" name="Textbox18">
            <a:hlinkClick r:id="rId6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AzJwAAKgEAANctAADOBwAAECAAACYAAAAIAAAA//////////8="/>
              </a:ext>
            </a:extLst>
          </p:cNvSpPr>
          <p:nvPr/>
        </p:nvSpPr>
        <p:spPr>
          <a:xfrm>
            <a:off x="6372225" y="189230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0.9 x</a:t>
            </a:r>
            <a:endParaRPr sz="2400"/>
          </a:p>
          <a:p>
            <a:pPr algn="ctr"/>
            <a:r>
              <a:rPr sz="2400"/>
              <a:t>100</a:t>
            </a:r>
            <a:endParaRPr sz="2400"/>
          </a:p>
        </p:txBody>
      </p:sp>
      <p:sp>
        <p:nvSpPr>
          <p:cNvPr id="17" name="Rectangle32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BvJwAAUgEAAFMoAAA1AgAAEAAAACYAAAAIAAAA//////////8="/>
              </a:ext>
            </a:extLst>
          </p:cNvSpPr>
          <p:nvPr/>
        </p:nvSpPr>
        <p:spPr>
          <a:xfrm>
            <a:off x="6410325" y="214630"/>
            <a:ext cx="144780" cy="144145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Rectangle31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C4LAAAUgEAAJstAAA1AgAAEAAAACYAAAAIAAAA//////////8="/>
              </a:ext>
            </a:extLst>
          </p:cNvSpPr>
          <p:nvPr/>
        </p:nvSpPr>
        <p:spPr>
          <a:xfrm>
            <a:off x="7269480" y="214630"/>
            <a:ext cx="144145" cy="14414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9" name="Textbox17">
            <a:hlinkClick r:id="rId7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DaLQAAKgEAAH40AADOBwAAECAAACYAAAAIAAAA//////////8="/>
              </a:ext>
            </a:extLst>
          </p:cNvSpPr>
          <p:nvPr/>
        </p:nvSpPr>
        <p:spPr>
          <a:xfrm>
            <a:off x="7453630" y="189230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0.3 x</a:t>
            </a:r>
            <a:endParaRPr sz="2400"/>
          </a:p>
          <a:p>
            <a:pPr algn="ctr"/>
            <a:r>
              <a:rPr sz="2400"/>
              <a:t>10</a:t>
            </a:r>
            <a:endParaRPr sz="2400"/>
          </a:p>
        </p:txBody>
      </p:sp>
      <p:sp>
        <p:nvSpPr>
          <p:cNvPr id="20" name="Rectangle34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AWLgAAUgEAAPkuAAA1AgAAEAAAACYAAAAIAAAA//////////8="/>
              </a:ext>
            </a:extLst>
          </p:cNvSpPr>
          <p:nvPr/>
        </p:nvSpPr>
        <p:spPr>
          <a:xfrm>
            <a:off x="7491730" y="214630"/>
            <a:ext cx="144145" cy="144145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1" name="Rectangle37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BeMwAAUgEAAEI0AAA1AgAAEAAAACYAAAAIAAAA//////////8="/>
              </a:ext>
            </a:extLst>
          </p:cNvSpPr>
          <p:nvPr/>
        </p:nvSpPr>
        <p:spPr>
          <a:xfrm>
            <a:off x="8350250" y="214630"/>
            <a:ext cx="144780" cy="14414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2" name="Textbox20">
            <a:hlinkClick r:id="rId8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CeDAAAzgcAAEITAAByDgAAECAAACYAAAAIAAAA//////////8="/>
              </a:ext>
            </a:extLst>
          </p:cNvSpPr>
          <p:nvPr/>
        </p:nvSpPr>
        <p:spPr>
          <a:xfrm>
            <a:off x="2051050" y="1268730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2.1 x</a:t>
            </a:r>
            <a:endParaRPr sz="2400"/>
          </a:p>
          <a:p>
            <a:pPr algn="ctr"/>
            <a:r>
              <a:rPr sz="2400"/>
              <a:t>10</a:t>
            </a:r>
            <a:endParaRPr sz="2400"/>
          </a:p>
        </p:txBody>
      </p:sp>
      <p:sp>
        <p:nvSpPr>
          <p:cNvPr id="23" name="Rectangle36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DaDAAA9gcAAL4NAADZCAAAEAAAACYAAAAIAAAA//////////8="/>
              </a:ext>
            </a:extLst>
          </p:cNvSpPr>
          <p:nvPr/>
        </p:nvSpPr>
        <p:spPr>
          <a:xfrm>
            <a:off x="2089150" y="1294130"/>
            <a:ext cx="144780" cy="144145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4" name="Rectangle35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AjEgAA9gcAAAYTAADZCAAAEAAAACYAAAAIAAAA//////////8="/>
              </a:ext>
            </a:extLst>
          </p:cNvSpPr>
          <p:nvPr/>
        </p:nvSpPr>
        <p:spPr>
          <a:xfrm>
            <a:off x="2948305" y="1294130"/>
            <a:ext cx="144145" cy="14414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5" name="Textbox19">
            <a:hlinkClick r:id="rId9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BFEwAAzgcAAOkZAAByDgAAECAAACYAAAAIAAAA//////////8="/>
              </a:ext>
            </a:extLst>
          </p:cNvSpPr>
          <p:nvPr/>
        </p:nvSpPr>
        <p:spPr>
          <a:xfrm>
            <a:off x="3132455" y="1268730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3.31 x</a:t>
            </a:r>
            <a:endParaRPr sz="2400"/>
          </a:p>
          <a:p>
            <a:pPr algn="ctr"/>
            <a:r>
              <a:rPr sz="2400"/>
              <a:t>10</a:t>
            </a:r>
            <a:endParaRPr sz="2400"/>
          </a:p>
        </p:txBody>
      </p:sp>
      <p:sp>
        <p:nvSpPr>
          <p:cNvPr id="26" name="Rectangle45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CBEwAA9gcAAGQUAADZCAAAEAAAACYAAAAIAAAA//////////8="/>
              </a:ext>
            </a:extLst>
          </p:cNvSpPr>
          <p:nvPr/>
        </p:nvSpPr>
        <p:spPr>
          <a:xfrm>
            <a:off x="3170555" y="1294130"/>
            <a:ext cx="144145" cy="144145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7" name="Rectangle56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DJGAAA9gcAAK0ZAADZCAAAEAAAACYAAAAIAAAA//////////8="/>
              </a:ext>
            </a:extLst>
          </p:cNvSpPr>
          <p:nvPr/>
        </p:nvSpPr>
        <p:spPr>
          <a:xfrm>
            <a:off x="4029075" y="1294130"/>
            <a:ext cx="144780" cy="14414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8" name="Textbox29">
            <a:hlinkClick r:id="rId10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DpGQAAzgcAAI0gAAByDgAAECAAACYAAAAIAAAA//////////8="/>
              </a:ext>
            </a:extLst>
          </p:cNvSpPr>
          <p:nvPr/>
        </p:nvSpPr>
        <p:spPr>
          <a:xfrm>
            <a:off x="4211955" y="1268730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2.3 x</a:t>
            </a:r>
            <a:endParaRPr sz="2400"/>
          </a:p>
          <a:p>
            <a:pPr algn="ctr"/>
            <a:r>
              <a:rPr sz="2400"/>
              <a:t>1000</a:t>
            </a:r>
            <a:endParaRPr sz="2400"/>
          </a:p>
        </p:txBody>
      </p:sp>
      <p:sp>
        <p:nvSpPr>
          <p:cNvPr id="29" name="Rectangle55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AlGgAA9gcAAAgbAADZCAAAEAAAACYAAAAIAAAA//////////8="/>
              </a:ext>
            </a:extLst>
          </p:cNvSpPr>
          <p:nvPr/>
        </p:nvSpPr>
        <p:spPr>
          <a:xfrm>
            <a:off x="4250055" y="1294130"/>
            <a:ext cx="144145" cy="144145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0" name="Rectangle54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BtHwAA9gcAAFEgAADZCAAAEAAAACYAAAAIAAAA//////////8="/>
              </a:ext>
            </a:extLst>
          </p:cNvSpPr>
          <p:nvPr/>
        </p:nvSpPr>
        <p:spPr>
          <a:xfrm>
            <a:off x="5108575" y="1294130"/>
            <a:ext cx="144780" cy="14414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1" name="Textbox28">
            <a:hlinkClick r:id="rId11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CPIAAAzgcAADMnAAByDgAAECAAACYAAAAIAAAA//////////8="/>
              </a:ext>
            </a:extLst>
          </p:cNvSpPr>
          <p:nvPr/>
        </p:nvSpPr>
        <p:spPr>
          <a:xfrm>
            <a:off x="5292725" y="1268730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0.33 x</a:t>
            </a:r>
            <a:endParaRPr sz="2400"/>
          </a:p>
          <a:p>
            <a:pPr algn="ctr"/>
            <a:r>
              <a:rPr sz="2400"/>
              <a:t>10</a:t>
            </a:r>
            <a:endParaRPr sz="2400"/>
          </a:p>
        </p:txBody>
      </p:sp>
      <p:sp>
        <p:nvSpPr>
          <p:cNvPr id="32" name="Rectangle57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DLIAAA9gcAAK8hAADZCAAAEAAAACYAAAAIAAAA//////////8="/>
              </a:ext>
            </a:extLst>
          </p:cNvSpPr>
          <p:nvPr/>
        </p:nvSpPr>
        <p:spPr>
          <a:xfrm>
            <a:off x="5330825" y="1294130"/>
            <a:ext cx="144780" cy="144145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3" name="Rectangle60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AUJgAA9gcAAPcmAADZCAAAEAAAACYAAAAIAAAA//////////8="/>
              </a:ext>
            </a:extLst>
          </p:cNvSpPr>
          <p:nvPr/>
        </p:nvSpPr>
        <p:spPr>
          <a:xfrm>
            <a:off x="6189980" y="1294130"/>
            <a:ext cx="144145" cy="14414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4" name="Textbox31">
            <a:hlinkClick r:id="rId12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AzJwAAzgcAANctAAByDgAAECAAACYAAAAIAAAA//////////8="/>
              </a:ext>
            </a:extLst>
          </p:cNvSpPr>
          <p:nvPr/>
        </p:nvSpPr>
        <p:spPr>
          <a:xfrm>
            <a:off x="6372225" y="1268730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0.35 x</a:t>
            </a:r>
            <a:endParaRPr sz="2400"/>
          </a:p>
          <a:p>
            <a:pPr algn="ctr"/>
            <a:r>
              <a:rPr sz="2400"/>
              <a:t>100</a:t>
            </a:r>
            <a:endParaRPr sz="2400"/>
          </a:p>
        </p:txBody>
      </p:sp>
      <p:sp>
        <p:nvSpPr>
          <p:cNvPr id="35" name="Rectangle59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BvJwAA9gcAAFMoAADZCAAAEAAAACYAAAAIAAAA//////////8="/>
              </a:ext>
            </a:extLst>
          </p:cNvSpPr>
          <p:nvPr/>
        </p:nvSpPr>
        <p:spPr>
          <a:xfrm>
            <a:off x="6410325" y="1294130"/>
            <a:ext cx="144780" cy="144145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6" name="Rectangle58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C4LAAA9gcAAJstAADZCAAAEAAAACYAAAAIAAAA//////////8="/>
              </a:ext>
            </a:extLst>
          </p:cNvSpPr>
          <p:nvPr/>
        </p:nvSpPr>
        <p:spPr>
          <a:xfrm>
            <a:off x="7269480" y="1294130"/>
            <a:ext cx="144145" cy="14414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7" name="Textbox30">
            <a:hlinkClick r:id="rId13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DaLQAAzgcAAH40AAByDgAAECAAACYAAAAIAAAA//////////8="/>
              </a:ext>
            </a:extLst>
          </p:cNvSpPr>
          <p:nvPr/>
        </p:nvSpPr>
        <p:spPr>
          <a:xfrm>
            <a:off x="7453630" y="1268730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9.3 x</a:t>
            </a:r>
            <a:endParaRPr sz="2400"/>
          </a:p>
          <a:p>
            <a:pPr algn="ctr"/>
            <a:r>
              <a:rPr sz="2400"/>
              <a:t>10</a:t>
            </a:r>
            <a:endParaRPr sz="2400"/>
          </a:p>
        </p:txBody>
      </p:sp>
      <p:sp>
        <p:nvSpPr>
          <p:cNvPr id="38" name="Rectangle48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AWLgAA9gcAAPkuAADZCAAAEAAAACYAAAAIAAAA//////////8="/>
              </a:ext>
            </a:extLst>
          </p:cNvSpPr>
          <p:nvPr/>
        </p:nvSpPr>
        <p:spPr>
          <a:xfrm>
            <a:off x="7491730" y="1294130"/>
            <a:ext cx="144145" cy="144145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9" name="Rectangle49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BeMwAA9gcAAEI0AADZCAAAEAAAACYAAAAIAAAA//////////8="/>
              </a:ext>
            </a:extLst>
          </p:cNvSpPr>
          <p:nvPr/>
        </p:nvSpPr>
        <p:spPr>
          <a:xfrm>
            <a:off x="8350250" y="1294130"/>
            <a:ext cx="144780" cy="14414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0" name="Textbox25">
            <a:hlinkClick r:id="rId14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CeDAAAdA4AAEITAAAYFQAAECAAACYAAAAIAAAA//////////8="/>
              </a:ext>
            </a:extLst>
          </p:cNvSpPr>
          <p:nvPr/>
        </p:nvSpPr>
        <p:spPr>
          <a:xfrm>
            <a:off x="2051050" y="2349500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19.3 x</a:t>
            </a:r>
            <a:endParaRPr sz="2400"/>
          </a:p>
          <a:p>
            <a:pPr algn="ctr"/>
            <a:r>
              <a:rPr sz="2400"/>
              <a:t>10</a:t>
            </a:r>
            <a:endParaRPr sz="2400"/>
          </a:p>
        </p:txBody>
      </p:sp>
      <p:sp>
        <p:nvSpPr>
          <p:cNvPr id="41" name="Rectangle46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DaDAAAnA4AAL4NAACADwAAEAAAACYAAAAIAAAA//////////8="/>
              </a:ext>
            </a:extLst>
          </p:cNvSpPr>
          <p:nvPr/>
        </p:nvSpPr>
        <p:spPr>
          <a:xfrm>
            <a:off x="2089150" y="2374900"/>
            <a:ext cx="144780" cy="144780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2" name="Rectangle47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AjEgAAnA4AAAYTAACADwAAEAAAACYAAAAIAAAA//////////8="/>
              </a:ext>
            </a:extLst>
          </p:cNvSpPr>
          <p:nvPr/>
        </p:nvSpPr>
        <p:spPr>
          <a:xfrm>
            <a:off x="2948305" y="2374900"/>
            <a:ext cx="144145" cy="14478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3" name="Textbox26">
            <a:hlinkClick r:id="rId15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BFEwAAdA4AAOkZAAAYFQAAECAAACYAAAAIAAAA//////////8="/>
              </a:ext>
            </a:extLst>
          </p:cNvSpPr>
          <p:nvPr/>
        </p:nvSpPr>
        <p:spPr>
          <a:xfrm>
            <a:off x="3132455" y="2349500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2.4 x</a:t>
            </a:r>
            <a:endParaRPr sz="2400"/>
          </a:p>
          <a:p>
            <a:pPr algn="ctr"/>
            <a:r>
              <a:rPr sz="2400"/>
              <a:t>100</a:t>
            </a:r>
            <a:endParaRPr sz="2400"/>
          </a:p>
        </p:txBody>
      </p:sp>
      <p:sp>
        <p:nvSpPr>
          <p:cNvPr id="44" name="Rectangle52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CBEwAAnA4AAGQUAACADwAAEAAAACYAAAAIAAAA//////////8="/>
              </a:ext>
            </a:extLst>
          </p:cNvSpPr>
          <p:nvPr/>
        </p:nvSpPr>
        <p:spPr>
          <a:xfrm>
            <a:off x="3170555" y="2374900"/>
            <a:ext cx="144145" cy="144780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5" name="Rectangle53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DJGAAAnA4AAK0ZAACADwAAEAAAACYAAAAIAAAA//////////8="/>
              </a:ext>
            </a:extLst>
          </p:cNvSpPr>
          <p:nvPr/>
        </p:nvSpPr>
        <p:spPr>
          <a:xfrm>
            <a:off x="4029075" y="2374900"/>
            <a:ext cx="144780" cy="14478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6" name="Textbox27">
            <a:hlinkClick r:id="rId16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DpGQAAdA4AAI0gAAAYFQAAECAAACYAAAAIAAAA//////////8="/>
              </a:ext>
            </a:extLst>
          </p:cNvSpPr>
          <p:nvPr/>
        </p:nvSpPr>
        <p:spPr>
          <a:xfrm>
            <a:off x="4211955" y="2349500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2.35 x</a:t>
            </a:r>
            <a:endParaRPr sz="2400"/>
          </a:p>
          <a:p>
            <a:pPr algn="ctr"/>
            <a:r>
              <a:rPr sz="2400"/>
              <a:t>10</a:t>
            </a:r>
            <a:endParaRPr sz="2400"/>
          </a:p>
        </p:txBody>
      </p:sp>
      <p:sp>
        <p:nvSpPr>
          <p:cNvPr id="47" name="Rectangle50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AlGgAAnA4AAAgbAACADwAAEAAAACYAAAAIAAAA//////////8="/>
              </a:ext>
            </a:extLst>
          </p:cNvSpPr>
          <p:nvPr/>
        </p:nvSpPr>
        <p:spPr>
          <a:xfrm>
            <a:off x="4250055" y="2374900"/>
            <a:ext cx="144145" cy="144780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8" name="Rectangle51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BtHwAAnA4AAFEgAACADwAAEAAAACYAAAAIAAAA//////////8="/>
              </a:ext>
            </a:extLst>
          </p:cNvSpPr>
          <p:nvPr/>
        </p:nvSpPr>
        <p:spPr>
          <a:xfrm>
            <a:off x="5108575" y="2374900"/>
            <a:ext cx="144780" cy="14478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9" name="Textbox16">
            <a:hlinkClick r:id="rId17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CPIAAAdA4AADMnAAAYFQAAECAAACYAAAAIAAAA//////////8="/>
              </a:ext>
            </a:extLst>
          </p:cNvSpPr>
          <p:nvPr/>
        </p:nvSpPr>
        <p:spPr>
          <a:xfrm>
            <a:off x="5292725" y="2349500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2.39 x</a:t>
            </a:r>
            <a:endParaRPr sz="2400"/>
          </a:p>
          <a:p>
            <a:pPr algn="ctr"/>
            <a:r>
              <a:rPr sz="2400"/>
              <a:t>100</a:t>
            </a:r>
            <a:endParaRPr sz="2400"/>
          </a:p>
        </p:txBody>
      </p:sp>
      <p:sp>
        <p:nvSpPr>
          <p:cNvPr id="50" name="Rectangle10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DLIAAAnA4AAK8hAACADwAAEAAAACYAAAAIAAAA//////////8="/>
              </a:ext>
            </a:extLst>
          </p:cNvSpPr>
          <p:nvPr/>
        </p:nvSpPr>
        <p:spPr>
          <a:xfrm>
            <a:off x="5330825" y="2374900"/>
            <a:ext cx="144780" cy="144780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1" name="Rectangle11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AUJgAAnA4AAPcmAACADwAAEAAAACYAAAAIAAAA//////////8="/>
              </a:ext>
            </a:extLst>
          </p:cNvSpPr>
          <p:nvPr/>
        </p:nvSpPr>
        <p:spPr>
          <a:xfrm>
            <a:off x="6189980" y="2374900"/>
            <a:ext cx="144145" cy="14478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2" name="Textbox5">
            <a:hlinkClick r:id="rId18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AzJwAAdA4AANctAAAYFQAAECAAACYAAAAIAAAA//////////8="/>
              </a:ext>
            </a:extLst>
          </p:cNvSpPr>
          <p:nvPr/>
        </p:nvSpPr>
        <p:spPr>
          <a:xfrm>
            <a:off x="6372225" y="2349500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1.56 x</a:t>
            </a:r>
            <a:endParaRPr sz="2400"/>
          </a:p>
          <a:p>
            <a:pPr algn="ctr"/>
            <a:r>
              <a:rPr sz="2400"/>
              <a:t>1000</a:t>
            </a:r>
            <a:endParaRPr sz="2400"/>
          </a:p>
        </p:txBody>
      </p:sp>
      <p:sp>
        <p:nvSpPr>
          <p:cNvPr id="53" name="Rectangle8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BvJwAAnA4AAFMoAACADwAAEAAAACYAAAAIAAAA//////////8="/>
              </a:ext>
            </a:extLst>
          </p:cNvSpPr>
          <p:nvPr/>
        </p:nvSpPr>
        <p:spPr>
          <a:xfrm>
            <a:off x="6410325" y="2374900"/>
            <a:ext cx="144780" cy="144780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4" name="Rectangle9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C4LAAAnA4AAJstAACADwAAEAAAACYAAAAIAAAA//////////8="/>
              </a:ext>
            </a:extLst>
          </p:cNvSpPr>
          <p:nvPr/>
        </p:nvSpPr>
        <p:spPr>
          <a:xfrm>
            <a:off x="7269480" y="2374900"/>
            <a:ext cx="144145" cy="14478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5" name="Textbox6">
            <a:hlinkClick r:id="rId19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DaLQAAdA4AAH40AAAYFQAAECAAACYAAAAIAAAA//////////8="/>
              </a:ext>
            </a:extLst>
          </p:cNvSpPr>
          <p:nvPr/>
        </p:nvSpPr>
        <p:spPr>
          <a:xfrm>
            <a:off x="7453630" y="2349500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7.3 x</a:t>
            </a:r>
            <a:endParaRPr sz="2400"/>
          </a:p>
          <a:p>
            <a:pPr algn="ctr"/>
            <a:r>
              <a:rPr sz="2400"/>
              <a:t>100</a:t>
            </a:r>
            <a:endParaRPr sz="2400"/>
          </a:p>
        </p:txBody>
      </p:sp>
      <p:sp>
        <p:nvSpPr>
          <p:cNvPr id="56" name="Rectangle14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AWLgAAnA4AAPkuAACADwAAEAAAACYAAAAIAAAA//////////8="/>
              </a:ext>
            </a:extLst>
          </p:cNvSpPr>
          <p:nvPr/>
        </p:nvSpPr>
        <p:spPr>
          <a:xfrm>
            <a:off x="7491730" y="2374900"/>
            <a:ext cx="144145" cy="144780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7" name="Rectangle15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BeMwAAnA4AAEI0AACADwAAEAAAACYAAAAIAAAA//////////8="/>
              </a:ext>
            </a:extLst>
          </p:cNvSpPr>
          <p:nvPr/>
        </p:nvSpPr>
        <p:spPr>
          <a:xfrm>
            <a:off x="8350250" y="2374900"/>
            <a:ext cx="144780" cy="14478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8" name="Textbox7">
            <a:hlinkClick r:id="rId20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CeDAAAGBUAAEITAAC8GwAAECAAACYAAAAIAAAA//////////8="/>
              </a:ext>
            </a:extLst>
          </p:cNvSpPr>
          <p:nvPr/>
        </p:nvSpPr>
        <p:spPr>
          <a:xfrm>
            <a:off x="2051050" y="3429000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8.31 x</a:t>
            </a:r>
            <a:endParaRPr sz="2400"/>
          </a:p>
          <a:p>
            <a:pPr algn="ctr"/>
            <a:r>
              <a:rPr sz="2400"/>
              <a:t>10</a:t>
            </a:r>
            <a:endParaRPr sz="2400"/>
          </a:p>
        </p:txBody>
      </p:sp>
      <p:sp>
        <p:nvSpPr>
          <p:cNvPr id="59" name="Rectangle12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DaDAAAQBUAAL4NAAAkFgAAEAAAACYAAAAIAAAA//////////8="/>
              </a:ext>
            </a:extLst>
          </p:cNvSpPr>
          <p:nvPr/>
        </p:nvSpPr>
        <p:spPr>
          <a:xfrm>
            <a:off x="2089150" y="3454400"/>
            <a:ext cx="144780" cy="144780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0" name="Rectangle13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AjEgAAQBUAAAYTAAAkFgAAEAAAACYAAAAIAAAA//////////8="/>
              </a:ext>
            </a:extLst>
          </p:cNvSpPr>
          <p:nvPr/>
        </p:nvSpPr>
        <p:spPr>
          <a:xfrm>
            <a:off x="2948305" y="3454400"/>
            <a:ext cx="144145" cy="14478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1" name="Textbox2">
            <a:hlinkClick r:id="rId21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BFEwAAGBUAAOkZAAC8GwAAECAAACYAAAAIAAAA//////////8="/>
              </a:ext>
            </a:extLst>
          </p:cNvSpPr>
          <p:nvPr/>
        </p:nvSpPr>
        <p:spPr>
          <a:xfrm>
            <a:off x="3132455" y="3429000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4.12 x</a:t>
            </a:r>
            <a:endParaRPr sz="2400"/>
          </a:p>
          <a:p>
            <a:pPr algn="ctr"/>
            <a:r>
              <a:rPr sz="2400"/>
              <a:t>1000</a:t>
            </a:r>
            <a:endParaRPr sz="2400"/>
          </a:p>
        </p:txBody>
      </p:sp>
      <p:sp>
        <p:nvSpPr>
          <p:cNvPr id="62" name="Rectangle3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CBEwAAQBUAAGQUAAAkFgAAEAAAACYAAAAIAAAA//////////8="/>
              </a:ext>
            </a:extLst>
          </p:cNvSpPr>
          <p:nvPr/>
        </p:nvSpPr>
        <p:spPr>
          <a:xfrm>
            <a:off x="3170555" y="3454400"/>
            <a:ext cx="144145" cy="144780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3" name="Rectangle2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DJGAAAQBUAAK0ZAAAkFgAAEAAAACYAAAAIAAAA//////////8="/>
              </a:ext>
            </a:extLst>
          </p:cNvSpPr>
          <p:nvPr/>
        </p:nvSpPr>
        <p:spPr>
          <a:xfrm>
            <a:off x="4029075" y="3454400"/>
            <a:ext cx="144780" cy="14478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4" name="Textbox1">
            <a:hlinkClick r:id="rId22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DpGQAAGBUAAI0gAAC8GwAAECAAACYAAAAIAAAA//////////8="/>
              </a:ext>
            </a:extLst>
          </p:cNvSpPr>
          <p:nvPr/>
        </p:nvSpPr>
        <p:spPr>
          <a:xfrm>
            <a:off x="4211955" y="3429000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4.67 x</a:t>
            </a:r>
            <a:endParaRPr sz="2400"/>
          </a:p>
          <a:p>
            <a:pPr algn="ctr"/>
            <a:r>
              <a:rPr sz="2400"/>
              <a:t>10</a:t>
            </a:r>
            <a:endParaRPr sz="2400"/>
          </a:p>
        </p:txBody>
      </p:sp>
      <p:sp>
        <p:nvSpPr>
          <p:cNvPr id="65" name="Rectangle1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AlGgAAQBUAAAgbAAAkFgAAEAAAACYAAAAIAAAA//////////8="/>
              </a:ext>
            </a:extLst>
          </p:cNvSpPr>
          <p:nvPr/>
        </p:nvSpPr>
        <p:spPr>
          <a:xfrm>
            <a:off x="4250055" y="3454400"/>
            <a:ext cx="144145" cy="144780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6" name="Rectangle4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BtHwAAQBUAAFEgAAAkFgAAEAAAACYAAAAIAAAA//////////8="/>
              </a:ext>
            </a:extLst>
          </p:cNvSpPr>
          <p:nvPr/>
        </p:nvSpPr>
        <p:spPr>
          <a:xfrm>
            <a:off x="5108575" y="3454400"/>
            <a:ext cx="144780" cy="14478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7" name="Textbox4">
            <a:hlinkClick r:id="rId23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CPIAAAGBUAADMnAAC8GwAAECAAACYAAAAIAAAA//////////8="/>
              </a:ext>
            </a:extLst>
          </p:cNvSpPr>
          <p:nvPr/>
        </p:nvSpPr>
        <p:spPr>
          <a:xfrm>
            <a:off x="5292725" y="3429000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3.87 x</a:t>
            </a:r>
            <a:endParaRPr sz="2400"/>
          </a:p>
          <a:p>
            <a:pPr algn="ctr"/>
            <a:r>
              <a:rPr sz="2400"/>
              <a:t>10</a:t>
            </a:r>
            <a:endParaRPr sz="2400"/>
          </a:p>
        </p:txBody>
      </p:sp>
      <p:sp>
        <p:nvSpPr>
          <p:cNvPr id="68" name="Rectangle7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DLIAAAQBUAAK8hAAAkFgAAEAAAACYAAAAIAAAA//////////8="/>
              </a:ext>
            </a:extLst>
          </p:cNvSpPr>
          <p:nvPr/>
        </p:nvSpPr>
        <p:spPr>
          <a:xfrm>
            <a:off x="5330825" y="3454400"/>
            <a:ext cx="144780" cy="144780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9" name="Rectangle6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AUJgAAQBUAAPcmAAAkFgAAEAAAACYAAAAIAAAA//////////8="/>
              </a:ext>
            </a:extLst>
          </p:cNvSpPr>
          <p:nvPr/>
        </p:nvSpPr>
        <p:spPr>
          <a:xfrm>
            <a:off x="6189980" y="3454400"/>
            <a:ext cx="144145" cy="14478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0" name="Textbox3">
            <a:hlinkClick r:id="rId24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AzJwAAGBUAANctAAC8GwAAECAAACYAAAAIAAAA//////////8="/>
              </a:ext>
            </a:extLst>
          </p:cNvSpPr>
          <p:nvPr/>
        </p:nvSpPr>
        <p:spPr>
          <a:xfrm>
            <a:off x="6372225" y="3429000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0.52 x</a:t>
            </a:r>
            <a:endParaRPr sz="2400"/>
          </a:p>
          <a:p>
            <a:pPr algn="ctr"/>
            <a:r>
              <a:rPr sz="2400"/>
              <a:t>1000</a:t>
            </a:r>
            <a:endParaRPr sz="2400"/>
          </a:p>
        </p:txBody>
      </p:sp>
      <p:sp>
        <p:nvSpPr>
          <p:cNvPr id="71" name="Rectangle5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BvJwAAQBUAAFMoAAAkFgAAEAAAACYAAAAIAAAA//////////8="/>
              </a:ext>
            </a:extLst>
          </p:cNvSpPr>
          <p:nvPr/>
        </p:nvSpPr>
        <p:spPr>
          <a:xfrm>
            <a:off x="6410325" y="3454400"/>
            <a:ext cx="144780" cy="144780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2" name="Rectangle16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C4LAAAQBUAAJstAAAkFgAAEAAAACYAAAAIAAAA//////////8="/>
              </a:ext>
            </a:extLst>
          </p:cNvSpPr>
          <p:nvPr/>
        </p:nvSpPr>
        <p:spPr>
          <a:xfrm>
            <a:off x="7269480" y="3454400"/>
            <a:ext cx="144145" cy="14478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3" name="Textbox13">
            <a:hlinkClick r:id="rId25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DaLQAAGBUAAH40AAC8GwAAECAAACYAAAAIAAAA//////////8="/>
              </a:ext>
            </a:extLst>
          </p:cNvSpPr>
          <p:nvPr/>
        </p:nvSpPr>
        <p:spPr>
          <a:xfrm>
            <a:off x="7453630" y="3429000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0.38 x</a:t>
            </a:r>
            <a:endParaRPr sz="2400"/>
          </a:p>
          <a:p>
            <a:pPr algn="ctr"/>
            <a:r>
              <a:rPr sz="2400"/>
              <a:t>10</a:t>
            </a:r>
            <a:endParaRPr sz="2400"/>
          </a:p>
        </p:txBody>
      </p:sp>
      <p:sp>
        <p:nvSpPr>
          <p:cNvPr id="74" name="Rectangle26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AWLgAAQBUAAPkuAAAkFgAAEAAAACYAAAAIAAAA//////////8="/>
              </a:ext>
            </a:extLst>
          </p:cNvSpPr>
          <p:nvPr/>
        </p:nvSpPr>
        <p:spPr>
          <a:xfrm>
            <a:off x="7491730" y="3454400"/>
            <a:ext cx="144145" cy="144780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5" name="Rectangle25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BeMwAAQBUAAEI0AAAkFgAAEAAAACYAAAAIAAAA//////////8="/>
              </a:ext>
            </a:extLst>
          </p:cNvSpPr>
          <p:nvPr/>
        </p:nvSpPr>
        <p:spPr>
          <a:xfrm>
            <a:off x="8350250" y="3454400"/>
            <a:ext cx="144780" cy="14478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6" name="Textbox12">
            <a:hlinkClick r:id="rId26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CeDAAAvBsAAEITAABgIgAAECAAACYAAAAIAAAA//////////8="/>
              </a:ext>
            </a:extLst>
          </p:cNvSpPr>
          <p:nvPr/>
        </p:nvSpPr>
        <p:spPr>
          <a:xfrm>
            <a:off x="2051050" y="4508500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1.8 x</a:t>
            </a:r>
            <a:endParaRPr sz="2400"/>
          </a:p>
          <a:p>
            <a:pPr algn="ctr"/>
            <a:r>
              <a:rPr sz="2400"/>
              <a:t>10</a:t>
            </a:r>
            <a:endParaRPr sz="2400"/>
          </a:p>
        </p:txBody>
      </p:sp>
      <p:sp>
        <p:nvSpPr>
          <p:cNvPr id="77" name="Rectangle24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DaDAAA5BsAAL4NAADIHAAAEAAAACYAAAAIAAAA//////////8="/>
              </a:ext>
            </a:extLst>
          </p:cNvSpPr>
          <p:nvPr/>
        </p:nvSpPr>
        <p:spPr>
          <a:xfrm>
            <a:off x="2089150" y="4533900"/>
            <a:ext cx="144780" cy="144780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8" name="Rectangle27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AjEgAA5BsAAAYTAADIHAAAEAAAACYAAAAIAAAA//////////8="/>
              </a:ext>
            </a:extLst>
          </p:cNvSpPr>
          <p:nvPr/>
        </p:nvSpPr>
        <p:spPr>
          <a:xfrm>
            <a:off x="2948305" y="4533900"/>
            <a:ext cx="144145" cy="14478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9" name="Textbox15">
            <a:hlinkClick r:id="rId27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BFEwAAvBsAAOkZAABgIgAAECAAACYAAAAIAAAA//////////8="/>
              </a:ext>
            </a:extLst>
          </p:cNvSpPr>
          <p:nvPr/>
        </p:nvSpPr>
        <p:spPr>
          <a:xfrm>
            <a:off x="3132455" y="4508500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0.4 x</a:t>
            </a:r>
            <a:endParaRPr sz="2400"/>
          </a:p>
          <a:p>
            <a:pPr algn="ctr"/>
            <a:r>
              <a:rPr sz="2400"/>
              <a:t>100</a:t>
            </a:r>
            <a:endParaRPr sz="2400"/>
          </a:p>
        </p:txBody>
      </p:sp>
      <p:sp>
        <p:nvSpPr>
          <p:cNvPr id="80" name="Rectangle30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CBEwAA5BsAAGQUAADIHAAAEAAAACYAAAAIAAAA//////////8="/>
              </a:ext>
            </a:extLst>
          </p:cNvSpPr>
          <p:nvPr/>
        </p:nvSpPr>
        <p:spPr>
          <a:xfrm>
            <a:off x="3170555" y="4533900"/>
            <a:ext cx="144145" cy="144780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1" name="Rectangle29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DJGAAA5BsAAK0ZAADIHAAAEAAAACYAAAAIAAAA//////////8="/>
              </a:ext>
            </a:extLst>
          </p:cNvSpPr>
          <p:nvPr/>
        </p:nvSpPr>
        <p:spPr>
          <a:xfrm>
            <a:off x="4029075" y="4533900"/>
            <a:ext cx="144780" cy="14478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2" name="Textbox14">
            <a:hlinkClick r:id="rId28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DpGQAAvBsAAI0gAABgIgAAECAAACYAAAAIAAAA//////////8="/>
              </a:ext>
            </a:extLst>
          </p:cNvSpPr>
          <p:nvPr/>
        </p:nvSpPr>
        <p:spPr>
          <a:xfrm>
            <a:off x="4211955" y="4508500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0.52 x</a:t>
            </a:r>
            <a:endParaRPr sz="2400"/>
          </a:p>
          <a:p>
            <a:pPr algn="ctr"/>
            <a:r>
              <a:rPr sz="2400"/>
              <a:t>100</a:t>
            </a:r>
            <a:endParaRPr sz="2400"/>
          </a:p>
        </p:txBody>
      </p:sp>
      <p:sp>
        <p:nvSpPr>
          <p:cNvPr id="83" name="Rectangle28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kI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AlGgAA5BsAAAgbAADIHAAAEAAAACYAAAAIAAAA//////////8="/>
              </a:ext>
            </a:extLst>
          </p:cNvSpPr>
          <p:nvPr/>
        </p:nvSpPr>
        <p:spPr>
          <a:xfrm>
            <a:off x="4250055" y="4533900"/>
            <a:ext cx="144145" cy="144780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4" name="Rectangle19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BtHwAA5BsAAFEgAADIHAAAEAAAACYAAAAIAAAA//////////8="/>
              </a:ext>
            </a:extLst>
          </p:cNvSpPr>
          <p:nvPr/>
        </p:nvSpPr>
        <p:spPr>
          <a:xfrm>
            <a:off x="5108575" y="4533900"/>
            <a:ext cx="144780" cy="14478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5" name="Textbox9">
            <a:hlinkClick r:id="rId29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CPIAAAvBsAADMnAABgIgAAECAAACYAAAAIAAAA//////////8="/>
              </a:ext>
            </a:extLst>
          </p:cNvSpPr>
          <p:nvPr/>
        </p:nvSpPr>
        <p:spPr>
          <a:xfrm>
            <a:off x="5292725" y="4508500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0.18 x</a:t>
            </a:r>
            <a:endParaRPr sz="2400"/>
          </a:p>
          <a:p>
            <a:pPr algn="ctr"/>
            <a:r>
              <a:rPr sz="2400"/>
              <a:t>10</a:t>
            </a:r>
            <a:endParaRPr sz="2400"/>
          </a:p>
        </p:txBody>
      </p:sp>
      <p:sp>
        <p:nvSpPr>
          <p:cNvPr id="86" name="Rectangle18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DLIAAA5BsAAK8hAADIHAAAEAAAACYAAAAIAAAA//////////8="/>
              </a:ext>
            </a:extLst>
          </p:cNvSpPr>
          <p:nvPr/>
        </p:nvSpPr>
        <p:spPr>
          <a:xfrm>
            <a:off x="5330825" y="4533900"/>
            <a:ext cx="144780" cy="144780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7" name="Rectangle17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AUJgAA5BsAAPcmAADIHAAAEAAAACYAAAAIAAAA//////////8="/>
              </a:ext>
            </a:extLst>
          </p:cNvSpPr>
          <p:nvPr/>
        </p:nvSpPr>
        <p:spPr>
          <a:xfrm>
            <a:off x="6189980" y="4533900"/>
            <a:ext cx="144145" cy="14478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8" name="Textbox8">
            <a:hlinkClick r:id="rId30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AzJwAAvBsAANctAABgIgAAECAAACYAAAAIAAAA//////////8="/>
              </a:ext>
            </a:extLst>
          </p:cNvSpPr>
          <p:nvPr/>
        </p:nvSpPr>
        <p:spPr>
          <a:xfrm>
            <a:off x="6372225" y="4508500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0.36 x</a:t>
            </a:r>
            <a:endParaRPr sz="2400"/>
          </a:p>
          <a:p>
            <a:pPr algn="ctr"/>
            <a:r>
              <a:rPr sz="2400"/>
              <a:t>100</a:t>
            </a:r>
            <a:endParaRPr sz="2400"/>
          </a:p>
        </p:txBody>
      </p:sp>
      <p:sp>
        <p:nvSpPr>
          <p:cNvPr id="89" name="Rectangle20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BvJwAA5BsAAFMoAADIHAAAEAAAACYAAAAIAAAA//////////8="/>
              </a:ext>
            </a:extLst>
          </p:cNvSpPr>
          <p:nvPr/>
        </p:nvSpPr>
        <p:spPr>
          <a:xfrm>
            <a:off x="6410325" y="4533900"/>
            <a:ext cx="144780" cy="144780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0" name="Rectangle23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C4LAAA5BsAAJstAADIHAAAEAAAACYAAAAIAAAA//////////8="/>
              </a:ext>
            </a:extLst>
          </p:cNvSpPr>
          <p:nvPr/>
        </p:nvSpPr>
        <p:spPr>
          <a:xfrm>
            <a:off x="7269480" y="4533900"/>
            <a:ext cx="144145" cy="14478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1" name="Textbox11">
            <a:hlinkClick r:id="rId31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DaLQAAvBsAAH40AABgIgAAECAAACYAAAAIAAAA//////////8="/>
              </a:ext>
            </a:extLst>
          </p:cNvSpPr>
          <p:nvPr/>
        </p:nvSpPr>
        <p:spPr>
          <a:xfrm>
            <a:off x="7453630" y="4508500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17.3 x</a:t>
            </a:r>
            <a:endParaRPr sz="2400"/>
          </a:p>
          <a:p>
            <a:pPr algn="ctr"/>
            <a:r>
              <a:rPr sz="2400"/>
              <a:t>10</a:t>
            </a:r>
            <a:endParaRPr sz="2400"/>
          </a:p>
        </p:txBody>
      </p:sp>
      <p:sp>
        <p:nvSpPr>
          <p:cNvPr id="92" name="Rectangle22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AWLgAA5BsAAPkuAADIHAAAEAAAACYAAAAIAAAA//////////8="/>
              </a:ext>
            </a:extLst>
          </p:cNvSpPr>
          <p:nvPr/>
        </p:nvSpPr>
        <p:spPr>
          <a:xfrm>
            <a:off x="7491730" y="4533900"/>
            <a:ext cx="144145" cy="144780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3" name="Rectangle21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sI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BeMwAA5BsAAEI0AADIHAAAEAAAACYAAAAIAAAA//////////8="/>
              </a:ext>
            </a:extLst>
          </p:cNvSpPr>
          <p:nvPr/>
        </p:nvSpPr>
        <p:spPr>
          <a:xfrm>
            <a:off x="8350250" y="4533900"/>
            <a:ext cx="144780" cy="14478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4" name="Textbox10">
            <a:hlinkClick r:id="rId32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CeDAAAYyIAAEITAAAHKQAAECAAACYAAAAIAAAA//////////8="/>
              </a:ext>
            </a:extLst>
          </p:cNvSpPr>
          <p:nvPr/>
        </p:nvSpPr>
        <p:spPr>
          <a:xfrm>
            <a:off x="2051050" y="5589905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21.3 x</a:t>
            </a:r>
            <a:endParaRPr sz="2400"/>
          </a:p>
          <a:p>
            <a:pPr algn="ctr"/>
            <a:r>
              <a:rPr sz="2400"/>
              <a:t>100</a:t>
            </a:r>
            <a:endParaRPr sz="2400"/>
          </a:p>
        </p:txBody>
      </p:sp>
      <p:sp>
        <p:nvSpPr>
          <p:cNvPr id="95" name="Rectangle117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DaDAAAiyIAAL4NAABuIwAAEAAAACYAAAAIAAAA//////////8="/>
              </a:ext>
            </a:extLst>
          </p:cNvSpPr>
          <p:nvPr/>
        </p:nvSpPr>
        <p:spPr>
          <a:xfrm>
            <a:off x="2089150" y="5615305"/>
            <a:ext cx="144780" cy="144145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6" name="Rectangle118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AjEgAAiyIAAAYTAABuIwAAEAAAACYAAAAIAAAA//////////8="/>
              </a:ext>
            </a:extLst>
          </p:cNvSpPr>
          <p:nvPr/>
        </p:nvSpPr>
        <p:spPr>
          <a:xfrm>
            <a:off x="2948305" y="5615305"/>
            <a:ext cx="144145" cy="14414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7" name="Textbox34">
            <a:hlinkClick r:id="rId33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BFEwAAYyIAAOkZAAAHKQAAECAAACYAAAAIAAAA//////////8="/>
              </a:ext>
            </a:extLst>
          </p:cNvSpPr>
          <p:nvPr/>
        </p:nvSpPr>
        <p:spPr>
          <a:xfrm>
            <a:off x="3132455" y="5589905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11.3 x</a:t>
            </a:r>
            <a:endParaRPr sz="2400"/>
          </a:p>
          <a:p>
            <a:pPr algn="ctr"/>
            <a:r>
              <a:rPr sz="2400"/>
              <a:t>10</a:t>
            </a:r>
            <a:endParaRPr sz="2400"/>
          </a:p>
        </p:txBody>
      </p:sp>
      <p:sp>
        <p:nvSpPr>
          <p:cNvPr id="98" name="Rectangle115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CBEwAAiyIAAGQUAABuIwAAEAAAACYAAAAIAAAA//////////8="/>
              </a:ext>
            </a:extLst>
          </p:cNvSpPr>
          <p:nvPr/>
        </p:nvSpPr>
        <p:spPr>
          <a:xfrm>
            <a:off x="3170555" y="5615305"/>
            <a:ext cx="144145" cy="144145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9" name="Rectangle116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DJGAAAiyIAAK0ZAABuIwAAEAAAACYAAAAIAAAA//////////8="/>
              </a:ext>
            </a:extLst>
          </p:cNvSpPr>
          <p:nvPr/>
        </p:nvSpPr>
        <p:spPr>
          <a:xfrm>
            <a:off x="4029075" y="5615305"/>
            <a:ext cx="144780" cy="14414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0" name="Textbox35">
            <a:hlinkClick r:id="rId34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DpGQAAYyIAAI0gAAAHKQAAECAAACYAAAAIAAAA//////////8="/>
              </a:ext>
            </a:extLst>
          </p:cNvSpPr>
          <p:nvPr/>
        </p:nvSpPr>
        <p:spPr>
          <a:xfrm>
            <a:off x="4211955" y="5589905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2.28 x</a:t>
            </a:r>
            <a:endParaRPr sz="2400"/>
          </a:p>
          <a:p>
            <a:pPr algn="ctr"/>
            <a:r>
              <a:rPr sz="2400"/>
              <a:t>1000</a:t>
            </a:r>
            <a:endParaRPr sz="2400"/>
          </a:p>
        </p:txBody>
      </p:sp>
      <p:sp>
        <p:nvSpPr>
          <p:cNvPr id="101" name="Rectangle121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AlGgAAiyIAAAgbAABuIwAAEAAAACYAAAAIAAAA//////////8="/>
              </a:ext>
            </a:extLst>
          </p:cNvSpPr>
          <p:nvPr/>
        </p:nvSpPr>
        <p:spPr>
          <a:xfrm>
            <a:off x="4250055" y="5615305"/>
            <a:ext cx="144145" cy="144145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2" name="Rectangle122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BtHwAAiyIAAFEgAABuIwAAEAAAACYAAAAIAAAA//////////8="/>
              </a:ext>
            </a:extLst>
          </p:cNvSpPr>
          <p:nvPr/>
        </p:nvSpPr>
        <p:spPr>
          <a:xfrm>
            <a:off x="5108575" y="5615305"/>
            <a:ext cx="144780" cy="14414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3" name="Textbox36">
            <a:hlinkClick r:id="rId35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CPIAAAYyIAADMnAAAHKQAAECAAACYAAAAIAAAA//////////8="/>
              </a:ext>
            </a:extLst>
          </p:cNvSpPr>
          <p:nvPr/>
        </p:nvSpPr>
        <p:spPr>
          <a:xfrm>
            <a:off x="5292725" y="5589905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3.72 x</a:t>
            </a:r>
            <a:endParaRPr sz="2400"/>
          </a:p>
          <a:p>
            <a:pPr algn="ctr"/>
            <a:r>
              <a:rPr sz="2400"/>
              <a:t>10</a:t>
            </a:r>
            <a:endParaRPr sz="2400"/>
          </a:p>
        </p:txBody>
      </p:sp>
      <p:sp>
        <p:nvSpPr>
          <p:cNvPr id="104" name="Rectangle119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DLIAAAiyIAAK8hAABuIwAAEAAAACYAAAAIAAAA//////////8="/>
              </a:ext>
            </a:extLst>
          </p:cNvSpPr>
          <p:nvPr/>
        </p:nvSpPr>
        <p:spPr>
          <a:xfrm>
            <a:off x="5330825" y="5615305"/>
            <a:ext cx="144780" cy="144145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5" name="Rectangle120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AUJgAAiyIAAPcmAABuIwAAEAAAACYAAAAIAAAA//////////8="/>
              </a:ext>
            </a:extLst>
          </p:cNvSpPr>
          <p:nvPr/>
        </p:nvSpPr>
        <p:spPr>
          <a:xfrm>
            <a:off x="6189980" y="5615305"/>
            <a:ext cx="144145" cy="14414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6" name="Textbox33">
            <a:hlinkClick r:id="rId36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AzJwAAYyIAANctAAAHKQAAECAAACYAAAAIAAAA//////////8="/>
              </a:ext>
            </a:extLst>
          </p:cNvSpPr>
          <p:nvPr/>
        </p:nvSpPr>
        <p:spPr>
          <a:xfrm>
            <a:off x="6372225" y="5589905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2.33 x</a:t>
            </a:r>
            <a:endParaRPr sz="2400"/>
          </a:p>
          <a:p>
            <a:pPr algn="ctr"/>
            <a:r>
              <a:rPr sz="2400"/>
              <a:t>1000</a:t>
            </a:r>
            <a:endParaRPr sz="2400"/>
          </a:p>
        </p:txBody>
      </p:sp>
      <p:sp>
        <p:nvSpPr>
          <p:cNvPr id="107" name="Rectangle108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BvJwAAiyIAAFMoAABuIwAAEAAAACYAAAAIAAAA//////////8="/>
              </a:ext>
            </a:extLst>
          </p:cNvSpPr>
          <p:nvPr/>
        </p:nvSpPr>
        <p:spPr>
          <a:xfrm>
            <a:off x="6410325" y="5615305"/>
            <a:ext cx="144780" cy="144145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8" name="Rectangle107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C4LAAAiyIAAJstAABuIwAAEAAAACYAAAAIAAAA//////////8="/>
              </a:ext>
            </a:extLst>
          </p:cNvSpPr>
          <p:nvPr/>
        </p:nvSpPr>
        <p:spPr>
          <a:xfrm>
            <a:off x="7269480" y="5615305"/>
            <a:ext cx="144145" cy="14414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9" name="Textbox32">
            <a:hlinkClick r:id="rId37" action="ppaction://hlinksldjump"/>
          </p:cNvPr>
          <p:cNvSpPr txBox="1">
            <a:extLst>
              <a:ext uri="smNativeData">
                <pr:smNativeData xmlns:pr="smNativeData" val="SMDATA_13_AWm7XBMAAAAlAAAAEgAAAA0AAAAAkAAAAEgAAACQAAAASAAAAAAAAAABAAAAAAAAAAEAAABQAAAAAAAAAAAA4D8AAAAAAADgPwAAAAAAAOA/AAAAAAAA4D8AAAAAAADgPwAAAAAAAOA/AAAAAAAA4D8AAAAAAADgPwAAAAAAAOA/AAAAAAAA4D8CAAAAjAAAAAEAAAAAAAAAzP+Z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M/5kA////AQAAAAAAAAAAAAAAAAAAAAAAAAAAAAAAAAAAAAAAAAAAAAAAAn9/fwCAgIADzMzMAMDA/wB/f38AAAAAAAAAAAAAAAAAAAAAAAAAAAAhAAAAGAAAABQAAADaLQAAYyIAAH40AAAHKQAAECAAACYAAAAIAAAA//////////8="/>
              </a:ext>
            </a:extLst>
          </p:cNvSpPr>
          <p:nvPr/>
        </p:nvSpPr>
        <p:spPr>
          <a:xfrm>
            <a:off x="7453630" y="5589905"/>
            <a:ext cx="1079500" cy="1079500"/>
          </a:xfrm>
          <a:prstGeom prst="rect">
            <a:avLst/>
          </a:prstGeom>
          <a:solidFill>
            <a:srgbClr val="CCFF99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2400"/>
              <a:t>7.4 x</a:t>
            </a:r>
            <a:endParaRPr sz="2400"/>
          </a:p>
          <a:p>
            <a:pPr algn="ctr"/>
            <a:r>
              <a:rPr sz="2400"/>
              <a:t>10</a:t>
            </a:r>
            <a:endParaRPr sz="2400"/>
          </a:p>
        </p:txBody>
      </p:sp>
      <p:sp>
        <p:nvSpPr>
          <p:cNvPr id="110" name="Rectangle106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AWLgAAiyIAAPkuAABuIwAAEAAAACYAAAAIAAAA//////////8="/>
              </a:ext>
            </a:extLst>
          </p:cNvSpPr>
          <p:nvPr/>
        </p:nvSpPr>
        <p:spPr>
          <a:xfrm>
            <a:off x="7491730" y="5615305"/>
            <a:ext cx="144145" cy="144145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11" name="Rectangle109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BeMwAAiyIAAEI0AABuIwAAEAAAACYAAAAIAAAA//////////8="/>
              </a:ext>
            </a:extLst>
          </p:cNvSpPr>
          <p:nvPr/>
        </p:nvSpPr>
        <p:spPr>
          <a:xfrm>
            <a:off x="8350250" y="5615305"/>
            <a:ext cx="144780" cy="14414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12" name="Rectangle113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CeDAAAKgEAAEITAADOBwAAEAAAACYAAAAIAAAA//////////8="/>
              </a:ext>
            </a:extLst>
          </p:cNvSpPr>
          <p:nvPr/>
        </p:nvSpPr>
        <p:spPr>
          <a:xfrm>
            <a:off x="2051050" y="189230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13" name="Rectangle114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sI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BCEwAAKgEAAOYZAADOBwAAEAAAACYAAAAIAAAA//////////8="/>
              </a:ext>
            </a:extLst>
          </p:cNvSpPr>
          <p:nvPr/>
        </p:nvSpPr>
        <p:spPr>
          <a:xfrm>
            <a:off x="3130550" y="189230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14" name="Rectangle112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CeDAAAKgEAAEITAADOBwAAEAAAACYAAAAIAAAA//////////8="/>
              </a:ext>
            </a:extLst>
          </p:cNvSpPr>
          <p:nvPr/>
        </p:nvSpPr>
        <p:spPr>
          <a:xfrm>
            <a:off x="2051050" y="189230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15" name="Rectangle110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DpGQAAKgEAAI0gAADOBwAAEAAAACYAAAAIAAAA//////////8="/>
              </a:ext>
            </a:extLst>
          </p:cNvSpPr>
          <p:nvPr/>
        </p:nvSpPr>
        <p:spPr>
          <a:xfrm>
            <a:off x="4211955" y="189230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16" name="Rectangle111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CNIAAAKgEAADEnAADOBwAAEAAAACYAAAAIAAAA//////////8="/>
              </a:ext>
            </a:extLst>
          </p:cNvSpPr>
          <p:nvPr/>
        </p:nvSpPr>
        <p:spPr>
          <a:xfrm>
            <a:off x="5291455" y="189230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17" name="Rectangle123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AzJwAAKgEAANctAADOBwAAEAAAACYAAAAIAAAA//////////8="/>
              </a:ext>
            </a:extLst>
          </p:cNvSpPr>
          <p:nvPr/>
        </p:nvSpPr>
        <p:spPr>
          <a:xfrm>
            <a:off x="6372225" y="189230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18" name="Rectangle138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DXLQAAKgEAAHs0AADOBwAAEAAAACYAAAAIAAAA//////////8="/>
              </a:ext>
            </a:extLst>
          </p:cNvSpPr>
          <p:nvPr/>
        </p:nvSpPr>
        <p:spPr>
          <a:xfrm>
            <a:off x="7451725" y="189230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19" name="Rectangle139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CeDAAA0AcAAEITAAB0DgAAEAAAACYAAAAIAAAA//////////8="/>
              </a:ext>
            </a:extLst>
          </p:cNvSpPr>
          <p:nvPr/>
        </p:nvSpPr>
        <p:spPr>
          <a:xfrm>
            <a:off x="2051050" y="1270000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20" name="Rectangle137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BFEwAA0AcAAOkZAAB0DgAAEAAAACYAAAAIAAAA//////////8="/>
              </a:ext>
            </a:extLst>
          </p:cNvSpPr>
          <p:nvPr/>
        </p:nvSpPr>
        <p:spPr>
          <a:xfrm>
            <a:off x="3132455" y="1270000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21" name="Rectangle135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DpGQAA0AcAAI0gAAB0DgAAEAAAACYAAAAIAAAA//////////8="/>
              </a:ext>
            </a:extLst>
          </p:cNvSpPr>
          <p:nvPr/>
        </p:nvSpPr>
        <p:spPr>
          <a:xfrm>
            <a:off x="4211955" y="1270000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22" name="Rectangle136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CPIAAA0AcAADMnAAB0DgAAEAAAACYAAAAIAAAA//////////8="/>
              </a:ext>
            </a:extLst>
          </p:cNvSpPr>
          <p:nvPr/>
        </p:nvSpPr>
        <p:spPr>
          <a:xfrm>
            <a:off x="5292725" y="1270000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23" name="Rectangle140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sI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AzJwAA0AcAANctAAB0DgAAEAAAACYAAAAIAAAA//////////8="/>
              </a:ext>
            </a:extLst>
          </p:cNvSpPr>
          <p:nvPr/>
        </p:nvSpPr>
        <p:spPr>
          <a:xfrm>
            <a:off x="6372225" y="1270000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24" name="Rectangle144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DXLQAA0AcAAHs0AAB0DgAAEAAAACYAAAAIAAAA//////////8="/>
              </a:ext>
            </a:extLst>
          </p:cNvSpPr>
          <p:nvPr/>
        </p:nvSpPr>
        <p:spPr>
          <a:xfrm>
            <a:off x="7451725" y="1270000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25" name="Rectangle145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ChDAAAdA4AAEUTAAAYFQAAEAAAACYAAAAIAAAA//////////8="/>
              </a:ext>
            </a:extLst>
          </p:cNvSpPr>
          <p:nvPr/>
        </p:nvSpPr>
        <p:spPr>
          <a:xfrm>
            <a:off x="2052955" y="2349500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26" name="Rectangle143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BCEwAAdA4AAOYZAAAYFQAAEAAAACYAAAAIAAAA//////////8="/>
              </a:ext>
            </a:extLst>
          </p:cNvSpPr>
          <p:nvPr/>
        </p:nvSpPr>
        <p:spPr>
          <a:xfrm>
            <a:off x="3130550" y="2349500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27" name="Rectangle141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DrGQAAdA4AAI8gAAAYFQAAEAAAACYAAAAIAAAA//////////8="/>
              </a:ext>
            </a:extLst>
          </p:cNvSpPr>
          <p:nvPr/>
        </p:nvSpPr>
        <p:spPr>
          <a:xfrm>
            <a:off x="4213225" y="2349500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28" name="Rectangle142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CPIAAAdA4AADMnAAAYFQAAEAAAACYAAAAIAAAA//////////8="/>
              </a:ext>
            </a:extLst>
          </p:cNvSpPr>
          <p:nvPr/>
        </p:nvSpPr>
        <p:spPr>
          <a:xfrm>
            <a:off x="5292725" y="2349500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29" name="Rectangle127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AzJwAAdA4AANctAAAYFQAAEAAAACYAAAAIAAAA//////////8="/>
              </a:ext>
            </a:extLst>
          </p:cNvSpPr>
          <p:nvPr/>
        </p:nvSpPr>
        <p:spPr>
          <a:xfrm>
            <a:off x="6372225" y="2349500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30" name="Rectangle128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DXLQAAdA4AAHs0AAAYFQAAEAAAACYAAAAIAAAA//////////8="/>
              </a:ext>
            </a:extLst>
          </p:cNvSpPr>
          <p:nvPr/>
        </p:nvSpPr>
        <p:spPr>
          <a:xfrm>
            <a:off x="7451725" y="2349500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31" name="Rectangle126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CeDAAAGBUAAEITAAC8GwAAEAAAACYAAAAIAAAA//////////8="/>
              </a:ext>
            </a:extLst>
          </p:cNvSpPr>
          <p:nvPr/>
        </p:nvSpPr>
        <p:spPr>
          <a:xfrm>
            <a:off x="2051050" y="3429000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32" name="Rectangle124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BCEwAAGBUAAOYZAAC8GwAAEAAAACYAAAAIAAAA//////////8="/>
              </a:ext>
            </a:extLst>
          </p:cNvSpPr>
          <p:nvPr/>
        </p:nvSpPr>
        <p:spPr>
          <a:xfrm>
            <a:off x="3130550" y="3429000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33" name="Rectangle125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sI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DpGQAAGBUAAI0gAAC8GwAAEAAAACYAAAAIAAAA//////////8="/>
              </a:ext>
            </a:extLst>
          </p:cNvSpPr>
          <p:nvPr/>
        </p:nvSpPr>
        <p:spPr>
          <a:xfrm>
            <a:off x="4211955" y="3429000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34" name="Rectangle129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0I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CNIAAAGBUAADEnAAC8GwAAEAAAACYAAAAIAAAA//////////8="/>
              </a:ext>
            </a:extLst>
          </p:cNvSpPr>
          <p:nvPr/>
        </p:nvSpPr>
        <p:spPr>
          <a:xfrm>
            <a:off x="5291455" y="3429000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35" name="Rectangle133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AzJwAAGBUAANctAAC8GwAAEAAAACYAAAAIAAAA//////////8="/>
              </a:ext>
            </a:extLst>
          </p:cNvSpPr>
          <p:nvPr/>
        </p:nvSpPr>
        <p:spPr>
          <a:xfrm>
            <a:off x="6372225" y="3429000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36" name="Rectangle134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DXLQAAGBUAAHs0AAC8GwAAEAAAACYAAAAIAAAA//////////8="/>
              </a:ext>
            </a:extLst>
          </p:cNvSpPr>
          <p:nvPr/>
        </p:nvSpPr>
        <p:spPr>
          <a:xfrm>
            <a:off x="7451725" y="3429000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37" name="Rectangle132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CeDAAAvxsAAEITAABjIgAAEAAAACYAAAAIAAAA//////////8="/>
              </a:ext>
            </a:extLst>
          </p:cNvSpPr>
          <p:nvPr/>
        </p:nvSpPr>
        <p:spPr>
          <a:xfrm>
            <a:off x="2051050" y="4510405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38" name="Rectangle130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BCEwAAvxsAAOYZAABjIgAAEAAAACYAAAAIAAAA//////////8="/>
              </a:ext>
            </a:extLst>
          </p:cNvSpPr>
          <p:nvPr/>
        </p:nvSpPr>
        <p:spPr>
          <a:xfrm>
            <a:off x="3130550" y="4510405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39" name="Rectangle131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DpGQAAvxsAAI0gAABjIgAAEAAAACYAAAAIAAAA//////////8="/>
              </a:ext>
            </a:extLst>
          </p:cNvSpPr>
          <p:nvPr/>
        </p:nvSpPr>
        <p:spPr>
          <a:xfrm>
            <a:off x="4211955" y="4510405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40" name="Rectangle105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CNIAAAvxsAADEnAABjIgAAEAAAACYAAAAIAAAA//////////8="/>
              </a:ext>
            </a:extLst>
          </p:cNvSpPr>
          <p:nvPr/>
        </p:nvSpPr>
        <p:spPr>
          <a:xfrm>
            <a:off x="5291455" y="4510405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41" name="Rectangle75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AzJwAAvxsAANctAABjIgAAEAAAACYAAAAIAAAA//////////8="/>
              </a:ext>
            </a:extLst>
          </p:cNvSpPr>
          <p:nvPr/>
        </p:nvSpPr>
        <p:spPr>
          <a:xfrm>
            <a:off x="6372225" y="4510405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42" name="Rectangle76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DXLQAAvxsAAHs0AABjIgAAEAAAACYAAAAIAAAA//////////8="/>
              </a:ext>
            </a:extLst>
          </p:cNvSpPr>
          <p:nvPr/>
        </p:nvSpPr>
        <p:spPr>
          <a:xfrm>
            <a:off x="7451725" y="4510405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43" name="Rectangle74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sI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CeDAAAYyIAAEITAAAHKQAAEAAAACYAAAAIAAAA//////////8="/>
              </a:ext>
            </a:extLst>
          </p:cNvSpPr>
          <p:nvPr/>
        </p:nvSpPr>
        <p:spPr>
          <a:xfrm>
            <a:off x="2051050" y="5589905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44" name="Rectangle72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0I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BCEwAAYyIAAOYZAAAHKQAAEAAAACYAAAAIAAAA//////////8="/>
              </a:ext>
            </a:extLst>
          </p:cNvSpPr>
          <p:nvPr/>
        </p:nvSpPr>
        <p:spPr>
          <a:xfrm>
            <a:off x="3130550" y="5589905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45" name="Rectangle73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DpGQAAYyIAAI0gAAAHKQAAEAAAACYAAAAIAAAA//////////8="/>
              </a:ext>
            </a:extLst>
          </p:cNvSpPr>
          <p:nvPr/>
        </p:nvSpPr>
        <p:spPr>
          <a:xfrm>
            <a:off x="4211955" y="5589905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46" name="Rectangle77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CNIAAAYyIAADEnAAAHKQAAEAAAACYAAAAIAAAA//////////8="/>
              </a:ext>
            </a:extLst>
          </p:cNvSpPr>
          <p:nvPr/>
        </p:nvSpPr>
        <p:spPr>
          <a:xfrm>
            <a:off x="5291455" y="5589905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47" name="Rectangle81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AzJwAAYyIAANctAAAHKQAAEAAAACYAAAAIAAAA//////////8="/>
              </a:ext>
            </a:extLst>
          </p:cNvSpPr>
          <p:nvPr/>
        </p:nvSpPr>
        <p:spPr>
          <a:xfrm>
            <a:off x="6372225" y="5589905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48" name="Rectangle82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M2b/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Zv8A////AQAAAAAAAAAAAAAAAAAAAAAAAAAAAAAAAAAAAAAAAAAAAAAAAn9/fwCAgIADzMzMAMDA/wB/f38AAAAAAAAAAAAAAAAAAAAAAAAAAAAhAAAAGAAAABQAAADXLQAAYyIAAHs0AAAHKQAAEAAAACYAAAAIAAAA//////////8="/>
              </a:ext>
            </a:extLst>
          </p:cNvSpPr>
          <p:nvPr/>
        </p:nvSpPr>
        <p:spPr>
          <a:xfrm>
            <a:off x="7451725" y="5589905"/>
            <a:ext cx="1079500" cy="1079500"/>
          </a:xfrm>
          <a:prstGeom prst="rect">
            <a:avLst/>
          </a:prstGeom>
          <a:solidFill>
            <a:srgbClr val="3366FF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49" name="Rectangle80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BFEwAAKgEAAOkZAADOBwAAEAAAACYAAAAIAAAA//////////8="/>
              </a:ext>
            </a:extLst>
          </p:cNvSpPr>
          <p:nvPr/>
        </p:nvSpPr>
        <p:spPr>
          <a:xfrm>
            <a:off x="3132455" y="189230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50" name="Rectangle78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DpGQAAKgEAAI0gAADOBwAAEAAAACYAAAAIAAAA//////////8="/>
              </a:ext>
            </a:extLst>
          </p:cNvSpPr>
          <p:nvPr/>
        </p:nvSpPr>
        <p:spPr>
          <a:xfrm>
            <a:off x="4211955" y="189230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51" name="Rectangle79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CNIAAAKgEAADEnAADOBwAAEAAAACYAAAAIAAAA//////////8="/>
              </a:ext>
            </a:extLst>
          </p:cNvSpPr>
          <p:nvPr/>
        </p:nvSpPr>
        <p:spPr>
          <a:xfrm>
            <a:off x="5291455" y="189230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52" name="Rectangle64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AzJwAAKgEAANctAADOBwAAEAAAACYAAAAIAAAA//////////8="/>
              </a:ext>
            </a:extLst>
          </p:cNvSpPr>
          <p:nvPr/>
        </p:nvSpPr>
        <p:spPr>
          <a:xfrm>
            <a:off x="6372225" y="189230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53" name="Rectangle65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sI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DXLQAAKgEAAHs0AADOBwAAEAAAACYAAAAIAAAA//////////8="/>
              </a:ext>
            </a:extLst>
          </p:cNvSpPr>
          <p:nvPr/>
        </p:nvSpPr>
        <p:spPr>
          <a:xfrm>
            <a:off x="7451725" y="189230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54" name="Rectangle63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0I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CeDAAA0AcAAEITAAB0DgAAEAAAACYAAAAIAAAA//////////8="/>
              </a:ext>
            </a:extLst>
          </p:cNvSpPr>
          <p:nvPr/>
        </p:nvSpPr>
        <p:spPr>
          <a:xfrm>
            <a:off x="2051050" y="1270000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55" name="Rectangle61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BHEwAA0AcAAOsZAAB0DgAAEAAAACYAAAAIAAAA//////////8="/>
              </a:ext>
            </a:extLst>
          </p:cNvSpPr>
          <p:nvPr/>
        </p:nvSpPr>
        <p:spPr>
          <a:xfrm>
            <a:off x="3133725" y="1270000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56" name="Rectangle62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DpGQAA0AcAAI0gAAB0DgAAEAAAACYAAAAIAAAA//////////8="/>
              </a:ext>
            </a:extLst>
          </p:cNvSpPr>
          <p:nvPr/>
        </p:nvSpPr>
        <p:spPr>
          <a:xfrm>
            <a:off x="4211955" y="1270000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57" name="Rectangle66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CPIAAA0AcAADMnAAB0DgAAEAAAACYAAAAIAAAA//////////8="/>
              </a:ext>
            </a:extLst>
          </p:cNvSpPr>
          <p:nvPr/>
        </p:nvSpPr>
        <p:spPr>
          <a:xfrm>
            <a:off x="5292725" y="1270000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58" name="Rectangle70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AzJwAA0AcAANctAAB0DgAAEAAAACYAAAAIAAAA//////////8="/>
              </a:ext>
            </a:extLst>
          </p:cNvSpPr>
          <p:nvPr/>
        </p:nvSpPr>
        <p:spPr>
          <a:xfrm>
            <a:off x="6372225" y="1270000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59" name="Rectangle71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DXLQAA0AcAAHs0AAB0DgAAEAAAACYAAAAIAAAA//////////8="/>
              </a:ext>
            </a:extLst>
          </p:cNvSpPr>
          <p:nvPr/>
        </p:nvSpPr>
        <p:spPr>
          <a:xfrm>
            <a:off x="7451725" y="1270000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60" name="Rectangle69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ChDAAAcg4AAEUTAAAWFQAAEAAAACYAAAAIAAAA//////////8="/>
              </a:ext>
            </a:extLst>
          </p:cNvSpPr>
          <p:nvPr/>
        </p:nvSpPr>
        <p:spPr>
          <a:xfrm>
            <a:off x="2052955" y="2348230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61" name="Rectangle67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BFEwAAcg4AAOkZAAAWFQAAEAAAACYAAAAIAAAA//////////8="/>
              </a:ext>
            </a:extLst>
          </p:cNvSpPr>
          <p:nvPr/>
        </p:nvSpPr>
        <p:spPr>
          <a:xfrm>
            <a:off x="3132455" y="2348230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62" name="Rectangle68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DrGQAAcg4AAI8gAAAWFQAAEAAAACYAAAAIAAAA//////////8="/>
              </a:ext>
            </a:extLst>
          </p:cNvSpPr>
          <p:nvPr/>
        </p:nvSpPr>
        <p:spPr>
          <a:xfrm>
            <a:off x="4213225" y="2348230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63" name="Rectangle83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sI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CPIAAAcg4AADMnAAAWFQAAEAAAACYAAAAIAAAA//////////8="/>
              </a:ext>
            </a:extLst>
          </p:cNvSpPr>
          <p:nvPr/>
        </p:nvSpPr>
        <p:spPr>
          <a:xfrm>
            <a:off x="5292725" y="2348230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64" name="Rectangle97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0I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AzJwAAcg4AANctAAAWFQAAEAAAACYAAAAIAAAA//////////8="/>
              </a:ext>
            </a:extLst>
          </p:cNvSpPr>
          <p:nvPr/>
        </p:nvSpPr>
        <p:spPr>
          <a:xfrm>
            <a:off x="6372225" y="2348230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65" name="Rectangle98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DXLQAAcg4AAHs0AAAWFQAAEAAAACYAAAAIAAAA//////////8="/>
              </a:ext>
            </a:extLst>
          </p:cNvSpPr>
          <p:nvPr/>
        </p:nvSpPr>
        <p:spPr>
          <a:xfrm>
            <a:off x="7451725" y="2348230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66" name="Rectangle96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ChDAAAGBUAAEUTAAC8GwAAEAAAACYAAAAIAAAA//////////8="/>
              </a:ext>
            </a:extLst>
          </p:cNvSpPr>
          <p:nvPr/>
        </p:nvSpPr>
        <p:spPr>
          <a:xfrm>
            <a:off x="2052955" y="3429000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67" name="Rectangle94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BHEwAAGBUAAOsZAAC8GwAAEAAAACYAAAAIAAAA//////////8="/>
              </a:ext>
            </a:extLst>
          </p:cNvSpPr>
          <p:nvPr/>
        </p:nvSpPr>
        <p:spPr>
          <a:xfrm>
            <a:off x="3133725" y="3429000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68" name="Rectangle95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DrGQAAGBUAAI8gAAC8GwAAEAAAACYAAAAIAAAA//////////8="/>
              </a:ext>
            </a:extLst>
          </p:cNvSpPr>
          <p:nvPr/>
        </p:nvSpPr>
        <p:spPr>
          <a:xfrm>
            <a:off x="4213225" y="3429000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69" name="Rectangle99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CPIAAAGBUAADMnAAC8GwAAEAAAACYAAAAIAAAA//////////8="/>
              </a:ext>
            </a:extLst>
          </p:cNvSpPr>
          <p:nvPr/>
        </p:nvSpPr>
        <p:spPr>
          <a:xfrm>
            <a:off x="5292725" y="3429000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70" name="Rectangle103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A2JwAAGBUAANotAAC8GwAAEAAAACYAAAAIAAAA//////////8="/>
              </a:ext>
            </a:extLst>
          </p:cNvSpPr>
          <p:nvPr/>
        </p:nvSpPr>
        <p:spPr>
          <a:xfrm>
            <a:off x="6374130" y="3429000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71" name="Rectangle104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DaLQAAGBUAAH40AAC8GwAAEAAAACYAAAAIAAAA//////////8="/>
              </a:ext>
            </a:extLst>
          </p:cNvSpPr>
          <p:nvPr/>
        </p:nvSpPr>
        <p:spPr>
          <a:xfrm>
            <a:off x="7453630" y="3429000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72" name="Rectangle102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ChDAAAvBsAAEUTAABgIgAAEAAAACYAAAAIAAAA//////////8="/>
              </a:ext>
            </a:extLst>
          </p:cNvSpPr>
          <p:nvPr/>
        </p:nvSpPr>
        <p:spPr>
          <a:xfrm>
            <a:off x="2052955" y="4508500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73" name="Rectangle100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sI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BHEwAAvBsAAOsZAABgIgAAEAAAACYAAAAIAAAA//////////8="/>
              </a:ext>
            </a:extLst>
          </p:cNvSpPr>
          <p:nvPr/>
        </p:nvSpPr>
        <p:spPr>
          <a:xfrm>
            <a:off x="3133725" y="4508500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74" name="Rectangle101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0I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DrGQAAvBsAAI8gAABgIgAAEAAAACYAAAAIAAAA//////////8="/>
              </a:ext>
            </a:extLst>
          </p:cNvSpPr>
          <p:nvPr/>
        </p:nvSpPr>
        <p:spPr>
          <a:xfrm>
            <a:off x="4213225" y="4508500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75" name="Rectangle87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CPIAAAvBsAADMnAABgIgAAEAAAACYAAAAIAAAA//////////8="/>
              </a:ext>
            </a:extLst>
          </p:cNvSpPr>
          <p:nvPr/>
        </p:nvSpPr>
        <p:spPr>
          <a:xfrm>
            <a:off x="5292725" y="4508500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76" name="Rectangle88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A2JwAAvBsAANotAABgIgAAEAAAACYAAAAIAAAA//////////8="/>
              </a:ext>
            </a:extLst>
          </p:cNvSpPr>
          <p:nvPr/>
        </p:nvSpPr>
        <p:spPr>
          <a:xfrm>
            <a:off x="6374130" y="4508500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77" name="Rectangle86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DaLQAAvBsAAH40AABgIgAAEAAAACYAAAAIAAAA//////////8="/>
              </a:ext>
            </a:extLst>
          </p:cNvSpPr>
          <p:nvPr/>
        </p:nvSpPr>
        <p:spPr>
          <a:xfrm>
            <a:off x="7453630" y="4508500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78" name="Rectangle84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ChDAAAYyIAAEUTAAAHKQAAEAAAACYAAAAIAAAA//////////8="/>
              </a:ext>
            </a:extLst>
          </p:cNvSpPr>
          <p:nvPr/>
        </p:nvSpPr>
        <p:spPr>
          <a:xfrm>
            <a:off x="2052955" y="5589905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79" name="Rectangle85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BHEwAAYyIAAOsZAAAHKQAAEAAAACYAAAAIAAAA//////////8="/>
              </a:ext>
            </a:extLst>
          </p:cNvSpPr>
          <p:nvPr/>
        </p:nvSpPr>
        <p:spPr>
          <a:xfrm>
            <a:off x="3133725" y="5589905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80" name="Rectangle89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DrGQAAYyIAAI8gAAAHKQAAEAAAACYAAAAIAAAA//////////8="/>
              </a:ext>
            </a:extLst>
          </p:cNvSpPr>
          <p:nvPr/>
        </p:nvSpPr>
        <p:spPr>
          <a:xfrm>
            <a:off x="4213225" y="5589905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81" name="Rectangle92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CPIAAAYyIAADMnAAAHKQAAEAAAACYAAAAIAAAA//////////8="/>
              </a:ext>
            </a:extLst>
          </p:cNvSpPr>
          <p:nvPr/>
        </p:nvSpPr>
        <p:spPr>
          <a:xfrm>
            <a:off x="5292725" y="5589905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82" name="Rectangle93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A2JwAAYyIAANotAAAHKQAAEAAAACYAAAAIAAAA//////////8="/>
              </a:ext>
            </a:extLst>
          </p:cNvSpPr>
          <p:nvPr/>
        </p:nvSpPr>
        <p:spPr>
          <a:xfrm>
            <a:off x="6374130" y="5589905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83" name="Rectangle91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sIAAAMAAAAEAAAAAAAAAAAAAAAAAAAAAAAAAAeAAAAaAAAAAAAAAAAAAAAAAAAAAAAAAAAAAAAECcAABAnAAAAAAAAAAAAAAAAAAAAAAAAAAAAAAAAAAAAAAAAAAAAABQAAAAAAAAAwMD/AAAAAABkAAAAMgAAAAAAAABkAAAAAAAAAH9/fwAKAAAAHwAAAFQAAAD/AAAA////AQAAAAAAAAAAAAAAAAAAAAAAAAAAAAAAAAAAAAAAAAAAAAAAAn9/fwCAgIADzMzMAMDA/wB/f38AAAAAAAAAAAAAAAAAAAAAAAAAAAAhAAAAGAAAABQAAADaLQAAYyIAAH40AAAHKQAAEAAAACYAAAAIAAAA//////////8="/>
              </a:ext>
            </a:extLst>
          </p:cNvSpPr>
          <p:nvPr/>
        </p:nvSpPr>
        <p:spPr>
          <a:xfrm>
            <a:off x="7453630" y="5589905"/>
            <a:ext cx="1079500" cy="1079500"/>
          </a:xfrm>
          <a:prstGeom prst="rect">
            <a:avLst/>
          </a:prstGeom>
          <a:solidFill>
            <a:srgbClr val="FF0000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84" name="Rectangle90"/>
          <p:cNvSpPr>
            <a:extLst>
              <a:ext uri="smNativeData">
                <pr:smNativeData xmlns:pr="smNativeData" val="SMDATA_13_AWm7XBMAAAAlAAAAZAAAAA0AAAAAkAAAAEgAAACQAAAASAAAAAAAAAABAAAAAAAAAAEAAABQAAAAAAAAAAAA4D8AAAAAAADgPwAAAAAAAOA/AAAAAAAA4D8AAAAAAADgPwAAAAAAAOA/AAAAAAAA4D8AAAAAAADgPwAAAAAAAOA/AAAAAAAA4D8CAAAAjAAAAAEAAAAAAAAA//9mA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0IAAAMAAAAEAAAAAAAAAAAAAAAAAAAAAAAAAAeAAAAaAAAAAAAAAAAAAAAAAAAAAAAAAAAAAAAECcAABAnAAAAAAAAAAAAAAAAAAAAAAAAAAAAAAAAAAAAAAAAAAAAABQAAAAAAAAAwMD/AAAAAABkAAAAMgAAAAAAAABkAAAAAAAAAH9/fwAKAAAAHwAAAFQAAAD//2YA////AQAAAAAAAAAAAAAAAAAAAAAAAAAAAAAAAAAAAAAAAAAAAAAAAn9/fwCAgIADzMzMAMDA/wB/f38AAAAAAAAAAAAAAAAAAAAAAAAAAAAhAAAAGAAAABQAAACLAQAAKgEAAGkKAAAHKQAAEAAAACYAAAAIAAAA//////////8="/>
              </a:ext>
            </a:extLst>
          </p:cNvSpPr>
          <p:nvPr/>
        </p:nvSpPr>
        <p:spPr>
          <a:xfrm>
            <a:off x="250825" y="189230"/>
            <a:ext cx="1441450" cy="6480175"/>
          </a:xfrm>
          <a:prstGeom prst="rect">
            <a:avLst/>
          </a:prstGeom>
          <a:solidFill>
            <a:srgbClr val="FFFF66"/>
          </a:solidFill>
          <a:ln w="2857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85" name="TextArtObject1"/>
          <p:cNvSpPr>
            <a:extLst>
              <a:ext uri="smNativeData">
                <pr:smNativeData xmlns:pr="smNativeData" val="SMDATA_14_AWm7XBMAAAAlAAAAEAAAAA0AAAAAkAAAAEgAAACQAAAASAAAAAAAAAAAAAAAAAAAAAEAAABQAAAAexSuR+F6lL8AAAAAAADgPwAAAAAAAOA/AAAAAAAA4D8AAAAAAADgPwAAAAAAAOA/AAAAAAAA4D8AAAAAAADgPwAAAAAAAOA/AAAAAAAA4D8CAAAAjAAAAAEAAAAAAAAAzAAAAP///wgAAAAAAAAAAAAAAAAAAAAAAAAAAAAAAAAAAAAAeAAAAAEAAABAAAAAAAAAAAAAAABaAAAAAAAAAAAAAAAAAAAAAAAAAAAAAAAAAAAAAAAAAAAAAAAAAAAAAAAAAAAAAAAAAAAAAAAAAAAAAAAAAAAAAAAAAAAAAAAAAAAAFAAAADwAAAABAAAAAAAAAAAAAAAPAAAAAQAAACMAAAAjAAAAIwAAAB4AAAAAAAAAZAAAAGQAAAAAAAAAZAAAAGQAAAAVAAAAYAAAAAEAAAAAAAAAFAAAAGgBAABABgAA3AUAAAEAAABdNwAAAAAAAAAAAAAAAAAA/5lmAAEAAABkAAAAegAAAAoAAAAAAAAAvR4AACwAAAAAAAAAAAAAAEPh//8YAAAAZAAAABYAAABMAAAAAAAAAAAAAAAEAAAAAAAAAAEAAACAgIAKAAAAACgAAAAoAAAAZAAAAGQAAAAAAAAAzMzMAAAAAABQAAAAUAAAAGQAAABkAAAAAAAAAAYAAABRAAAAQQByAGkAYQBsACAAQgBsAGEAYwBrAAAAAAAAAAAAAAAAAAAAAAAAAAAAAAAAAAAAAAAAAAAAAAAAAAAAAAAAABAOAAABAAAAGGQAAABkAAAAFwAAABQAAAAAAAAAAAAAAP9/AAD/fwAAAAAAAAkAAAAEAAAAAAAAAAwAAAAQAAAAAAAAAAAAAAAAAAAAAAAAAB4AAABoAAAAAAAAAAAAAAAAAAAAAAAAAAAAAAAQJwAAECcAAAAAAAAAAAAAAAAAAAAAAAAAAAAAAAAAAAAAAAAAAAAAFAAAAAAAAADAwP8AAAAAAGQAAAAyAAAAAAAAAGQAAAAAAAAAf39/AAoAAAAfAAAAVAAAAMwAAAD///8BAAAAAAAAAAAAAAAAAAAAAAAAAAAAAAAAAAAAAAAAAAAAAAAA/5lmAICAgAPMzMwAwMD/AH9/fwAAAAAAAAAAAAAAAAAAAAAAAAAAACEAAAAYAAAAFAAAANMCAAAqAQAAeQkAAM8mAAAQAAAAJgAAAAgAAAD//////////w=="/>
              </a:ext>
            </a:extLst>
          </p:cNvSpPr>
          <p:nvPr/>
        </p:nvSpPr>
        <p:spPr>
          <a:xfrm rot="5400000">
            <a:off x="-2059940" y="2708275"/>
            <a:ext cx="6119495" cy="1080770"/>
          </a:xfrm>
          <a:prstGeom prst="rect">
            <a:avLst/>
          </a:prstGeom>
        </p:spPr>
        <p:txBody>
          <a:bodyPr wrap="none" fromWordArt="1" vert="wordArtVert">
            <a:prstTxWarp prst="textPlain">
              <a:avLst>
                <a:gd name="adj" fmla="val 49000"/>
              </a:avLst>
            </a:prstTxWarp>
            <a:spAutoFit/>
            <a:sp3d extrusionH="228600" prstMaterial="legacyPlastic">
              <a:extrusionClr>
                <a:srgbClr val="FF9966"/>
              </a:extrusionClr>
            </a:sp3d>
          </a:bodyPr>
          <a:lstStyle/>
          <a:p>
            <a:pPr algn="ctr"/>
            <a:r>
              <a:rPr sz="3600" kern="100">
                <a:ln>
                  <a:noFill/>
                </a:ln>
                <a:solidFill>
                  <a:srgbClr val="CC0000"/>
                </a:solidFill>
                <a:effectLst/>
                <a:latin typeface="Arial Black"/>
              </a:rPr>
              <a:t>4 in a row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5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6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6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8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9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9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0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0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3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3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4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5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5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81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8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9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9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1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1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2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5" fill="hold">
                      <p:stCondLst>
                        <p:cond delay="0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3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3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" fill="hold">
                      <p:stCondLst>
                        <p:cond delay="0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48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" fill="hold">
                      <p:stCondLst>
                        <p:cond delay="0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5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59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6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1" fill="hold">
                      <p:stCondLst>
                        <p:cond delay="0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6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7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7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3" fill="hold">
                      <p:stCondLst>
                        <p:cond delay="0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7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83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84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5" fill="hold">
                      <p:stCondLst>
                        <p:cond delay="0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8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9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96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7" fill="hold">
                      <p:stCondLst>
                        <p:cond delay="0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01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30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3" fill="hold">
                      <p:stCondLst>
                        <p:cond delay="0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0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308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9" fill="hold">
                      <p:stCondLst>
                        <p:cond delay="0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1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>
                      <p:stCondLst>
                        <p:cond delay="0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1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320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1" fill="hold">
                      <p:stCondLst>
                        <p:cond delay="0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2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326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7" fill="hold">
                      <p:stCondLst>
                        <p:cond delay="0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3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33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3" fill="hold">
                      <p:stCondLst>
                        <p:cond delay="0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3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338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" fill="hold">
                      <p:stCondLst>
                        <p:cond delay="0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43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344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5" fill="hold">
                      <p:stCondLst>
                        <p:cond delay="0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4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350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1" fill="hold">
                      <p:stCondLst>
                        <p:cond delay="0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55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356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7" fill="hold">
                      <p:stCondLst>
                        <p:cond delay="0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61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362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3" fill="hold">
                      <p:stCondLst>
                        <p:cond delay="0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6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368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9" fill="hold">
                      <p:stCondLst>
                        <p:cond delay="0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73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374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5" fill="hold">
                      <p:stCondLst>
                        <p:cond delay="0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79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380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1" fill="hold">
                      <p:stCondLst>
                        <p:cond delay="0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85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386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7" fill="hold">
                      <p:stCondLst>
                        <p:cond delay="0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9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392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3" fill="hold">
                      <p:stCondLst>
                        <p:cond delay="0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9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398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9" fill="hold">
                      <p:stCondLst>
                        <p:cond delay="0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03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404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5" fill="hold">
                      <p:stCondLst>
                        <p:cond delay="0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09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410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1" fill="hold">
                      <p:stCondLst>
                        <p:cond delay="0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15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416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7" fill="hold">
                      <p:stCondLst>
                        <p:cond delay="0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21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422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3" fill="hold">
                      <p:stCondLst>
                        <p:cond delay="0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2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428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9" fill="hold">
                      <p:stCondLst>
                        <p:cond delay="0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3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</p:childTnLst>
        </p:cTn>
      </p:par>
    </p:tnLst>
    <p:bldLst>
      <p:bldP spid="112" grpId="0" animBg="1" advAuto="0"/>
      <p:bldP spid="113" grpId="0" animBg="1" advAuto="0"/>
      <p:bldP spid="114" grpId="0" animBg="1" advAuto="0"/>
      <p:bldP spid="115" grpId="0" animBg="1" advAuto="0"/>
      <p:bldP spid="116" grpId="0" animBg="1" advAuto="0"/>
      <p:bldP spid="117" grpId="0" animBg="1" advAuto="0"/>
      <p:bldP spid="118" grpId="0" animBg="1" advAuto="0"/>
      <p:bldP spid="119" grpId="0" animBg="1" advAuto="0"/>
      <p:bldP spid="120" grpId="0" animBg="1" advAuto="0"/>
      <p:bldP spid="121" grpId="0" animBg="1" advAuto="0"/>
      <p:bldP spid="122" grpId="0" animBg="1" advAuto="0"/>
      <p:bldP spid="123" grpId="0" animBg="1" advAuto="0"/>
      <p:bldP spid="124" grpId="0" animBg="1" advAuto="0"/>
      <p:bldP spid="125" grpId="0" animBg="1" advAuto="0"/>
      <p:bldP spid="126" grpId="0" animBg="1" advAuto="0"/>
      <p:bldP spid="127" grpId="0" animBg="1" advAuto="0"/>
      <p:bldP spid="128" grpId="0" animBg="1" advAuto="0"/>
      <p:bldP spid="129" grpId="0" animBg="1" advAuto="0"/>
      <p:bldP spid="130" grpId="0" animBg="1" advAuto="0"/>
      <p:bldP spid="131" grpId="0" animBg="1" advAuto="0"/>
      <p:bldP spid="132" grpId="0" animBg="1" advAuto="0"/>
      <p:bldP spid="133" grpId="0" animBg="1" advAuto="0"/>
      <p:bldP spid="134" grpId="0" animBg="1" advAuto="0"/>
      <p:bldP spid="135" grpId="0" animBg="1" advAuto="0"/>
      <p:bldP spid="136" grpId="0" animBg="1" advAuto="0"/>
      <p:bldP spid="137" grpId="0" animBg="1" advAuto="0"/>
      <p:bldP spid="138" grpId="0" animBg="1" advAuto="0"/>
      <p:bldP spid="139" grpId="0" animBg="1" advAuto="0"/>
      <p:bldP spid="140" grpId="0" animBg="1" advAuto="0"/>
      <p:bldP spid="141" grpId="0" animBg="1" advAuto="0"/>
      <p:bldP spid="142" grpId="0" animBg="1" advAuto="0"/>
      <p:bldP spid="143" grpId="0" animBg="1" advAuto="0"/>
      <p:bldP spid="144" grpId="0" animBg="1" advAuto="0"/>
      <p:bldP spid="145" grpId="0" animBg="1" advAuto="0"/>
      <p:bldP spid="146" grpId="0" animBg="1" advAuto="0"/>
      <p:bldP spid="147" grpId="0" animBg="1" advAuto="0"/>
      <p:bldP spid="148" grpId="0" animBg="1" advAuto="0"/>
      <p:bldP spid="149" grpId="0" animBg="1" advAuto="0"/>
      <p:bldP spid="150" grpId="0" animBg="1" advAuto="0"/>
      <p:bldP spid="151" grpId="0" animBg="1" advAuto="0"/>
      <p:bldP spid="152" grpId="0" animBg="1" advAuto="0"/>
      <p:bldP spid="153" grpId="0" animBg="1" advAuto="0"/>
      <p:bldP spid="154" grpId="0" animBg="1" advAuto="0"/>
      <p:bldP spid="155" grpId="0" animBg="1" advAuto="0"/>
      <p:bldP spid="156" grpId="0" animBg="1" advAuto="0"/>
      <p:bldP spid="157" grpId="0" animBg="1" advAuto="0"/>
      <p:bldP spid="158" grpId="0" animBg="1" advAuto="0"/>
      <p:bldP spid="159" grpId="0" animBg="1" advAuto="0"/>
      <p:bldP spid="160" grpId="0" animBg="1" advAuto="0"/>
      <p:bldP spid="161" grpId="0" animBg="1" advAuto="0"/>
      <p:bldP spid="162" grpId="0" animBg="1" advAuto="0"/>
      <p:bldP spid="163" grpId="0" animBg="1" advAuto="0"/>
      <p:bldP spid="164" grpId="0" animBg="1" advAuto="0"/>
      <p:bldP spid="165" grpId="0" animBg="1" advAuto="0"/>
      <p:bldP spid="166" grpId="0" animBg="1" advAuto="0"/>
      <p:bldP spid="167" grpId="0" animBg="1" advAuto="0"/>
      <p:bldP spid="168" grpId="0" animBg="1" advAuto="0"/>
      <p:bldP spid="169" grpId="0" animBg="1" advAuto="0"/>
      <p:bldP spid="170" grpId="0" animBg="1" advAuto="0"/>
      <p:bldP spid="171" grpId="0" animBg="1" advAuto="0"/>
      <p:bldP spid="172" grpId="0" animBg="1" advAuto="0"/>
      <p:bldP spid="173" grpId="0" animBg="1" advAuto="0"/>
      <p:bldP spid="174" grpId="0" animBg="1" advAuto="0"/>
      <p:bldP spid="175" grpId="0" animBg="1" advAuto="0"/>
      <p:bldP spid="176" grpId="0" animBg="1" advAuto="0"/>
      <p:bldP spid="177" grpId="0" animBg="1" advAuto="0"/>
      <p:bldP spid="178" grpId="0" animBg="1" advAuto="0"/>
      <p:bldP spid="179" grpId="0" animBg="1" advAuto="0"/>
      <p:bldP spid="180" grpId="0" animBg="1" advAuto="0"/>
      <p:bldP spid="181" grpId="0" animBg="1" advAuto="0"/>
      <p:bldP spid="182" grpId="0" animBg="1" advAuto="0"/>
      <p:bldP spid="183" grpId="0" animBg="1" advAuto="0"/>
    </p:bldLst>
    <p:extLst>
      <p:ext uri="smNativeData">
        <pr:smNativeData xmlns:pr="smNativeData" val="AWm7XEgAAAAFAAAA/f///wEAAAAFAAAACgAAAAAAAAAAAAAAAAAAAAsAAAD9////AQAAAAUAAAAKAAAAAAAAAAAAAAAAAAAAEQAAAP3///8BAAAABQAAAAoAAAAAAAAAAAAAAAAAAAAXAAAA/f///wEAAAAFAAAACgAAAAAAAAAAAAAAAAAAAB0AAAD9////AQAAAAUAAAAKAAAAAAAAAAAAAAAAAAAAIwAAAP3///8BAAAABQAAAAoAAAAAAAAAAAAAAAAAAAApAAAA/f///wEAAAAFAAAACgAAAAAAAAAAAAAAAAAAAC8AAAD9////AQAAAAUAAAAKAAAAAAAAAAAAAAAAAAAANQAAAP3///8BAAAABQAAAAoAAAAAAAAAAAAAAAAAAAA7AAAA/f///wEAAAAFAAAACgAAAAAAAAAAAAAAAAAAAEEAAAD9////AQAAAAUAAAAKAAAAAAAAAAAAAAAAAAAARwAAAP3///8BAAAABQAAAAoAAAAAAAAAAAAAAAAAAABNAAAA/f///wEAAAAFAAAACgAAAAAAAAAAAAAAAAAAAFMAAAD9////AQAAAAUAAAAKAAAAAAAAAAAAAAAAAAAAWQAAAP3///8BAAAABQAAAAoAAAAAAAAAAAAAAAAAAABfAAAA/f///wEAAAAFAAAACgAAAAAAAAAAAAAAAAAAAGUAAAD9////AQAAAAUAAAAKAAAAAAAAAAAAAAAAAAAAawAAAP3///8BAAAABQAAAAoAAAAAAAAAAAAAAAAAAABxAAAA/f///wEAAAAFAAAACgAAAAAAAAAAAAAAAAAAAHcAAAD9////AQAAAAUAAAAKAAAAAAAAAAAAAAAAAAAAfQAAAP3///8BAAAABQAAAAoAAAAAAAAAAAAAAAAAAACDAAAA/f///wEAAAAFAAAACgAAAAAAAAAAAAAAAAAAAIkAAAD9////AQAAAAUAAAAKAAAAAAAAAAAAAAAAAAAAjwAAAP3///8BAAAABQAAAAoAAAAAAAAAAAAAAAAAAACVAAAA/f///wEAAAAFAAAACgAAAAAAAAAAAAAAAAAAAJsAAAD9////AQAAAAUAAAAKAAAAAAAAAAAAAAAAAAAAoQAAAP3///8BAAAABQAAAAoAAAAAAAAAAAAAAAAAAACnAAAA/f///wEAAAAFAAAACgAAAAAAAAAAAAAAAAAAAK0AAAD9////AQAAAAUAAAAKAAAAAAAAAAAAAAAAAAAAswAAAP3///8BAAAABQAAAAoAAAAAAAAAAAAAAAAAAAC5AAAA/f///wEAAAAFAAAACgAAAAAAAAAAAAAAAAAAAL8AAAD9////AQAAAAUAAAAKAAAAAAAAAAAAAAAAAAAAxQAAAP3///8BAAAABQAAAAoAAAAAAAAAAAAAAAAAAADLAAAA/f///wEAAAAFAAAACgAAAAAAAAAAAAAAAAAAANEAAAD9////AQAAAAUAAAAKAAAAAAAAAAAAAAAAAAAA1wAAAP3///8BAAAABQAAAAoAAAAAAAAAAAAAAAAAAADdAAAA/f///wEAAAAFAAAACgAAAAAAAAAAAAAAAAAAAOMAAAD9////AQAAAAUAAAAKAAAAAAAAAAAAAAAAAAAA6QAAAP3///8BAAAABQAAAAoAAAAAAAAAAAAAAAAAAADvAAAA/f///wEAAAAFAAAACgAAAAAAAAAAAAAAAAAAAPUAAAD9////AQAAAAUAAAAKAAAAAAAAAAAAAAAAAAAA+wAAAP3///8BAAAABQAAAAoAAAAAAAAAAAAAAAAAAAABAQAA/f///wEAAAAFAAAACgAAAAAAAAAAAAAAAAAAAAcBAAD9////AQAAAAUAAAAKAAAAAAAAAAAAAAAAAAAADQEAAP3///8BAAAABQAAAAoAAAAAAAAAAAAAAAAAAAATAQAA/f///wEAAAAFAAAACgAAAAAAAAAAAAAAAAAAABkBAAD9////AQAAAAUAAAAKAAAAAAAAAAAAAAAAAAAAHwEAAP3///8BAAAABQAAAAoAAAAAAAAAAAAAAAAAAAAlAQAA/f///wEAAAAFAAAACgAAAAAAAAAAAAAAAAAAACsBAAD9////AQAAAAUAAAAKAAAAAAAAAAAAAAAAAAAAMQEAAP3///8BAAAABQAAAAoAAAAAAAAAAAAAAAAAAAA3AQAA/f///wEAAAAFAAAACgAAAAAAAAAAAAAAAAAAAD0BAAD9////AQAAAAUAAAAKAAAAAAAAAAAAAAAAAAAAQwEAAP3///8BAAAABQAAAAoAAAAAAAAAAAAAAAAAAABJAQAA/f///wEAAAAFAAAACgAAAAAAAAAAAAAAAAAAAE8BAAD9////AQAAAAUAAAAKAAAAAAAAAAAAAAAAAAAAVQEAAP3///8BAAAABQAAAAoAAAAAAAAAAAAAAAAAAABbAQAA/f///wEAAAAFAAAACgAAAAAAAAAAAAAAAAAAAGEBAAD9////AQAAAAUAAAAKAAAAAAAAAAAAAAAAAAAAZwEAAP3///8BAAAABQAAAAoAAAAAAAAAAAAAAAAAAABtAQAA/f///wEAAAAFAAAACgAAAAAAAAAAAAAAAAAAAHMBAAD9////AQAAAAUAAAAKAAAAAAAAAAAAAAAAAAAAeQEAAP3///8BAAAABQAAAAoAAAAAAAAAAAAAAAAAAAB/AQAA/f///wEAAAAFAAAACgAAAAAAAAAAAAAAAAAAAIUBAAD9////AQAAAAUAAAAKAAAAAAAAAAAAAAAAAAAAiwEAAP3///8BAAAABQAAAAoAAAAAAAAAAAAAAAAAAACRAQAA/f///wEAAAAFAAAACgAAAAAAAAAAAAAAAAAAAJcBAAD9////AQAAAAUAAAAKAAAAAAAAAAAAAAAAAAAAnQEAAP3///8BAAAABQAAAAoAAAAAAAAAAAAAAAAAAACjAQAA/f///wEAAAAFAAAACgAAAAAAAAAAAAAAAAAAAKkBAAD9////AQAAAAUAAAAKAAAAAAAAAAAAAAAAAAAArwEAAP3///8BAAAABQAAAAoAAAAAAAAAAAAAAAAAAAA="/>
      </p:ext>
    </p:extLst>
  </p:timing>
</p:sld>
</file>

<file path=ppt/slides/slide10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lCgAAYQMAAO0wAAACDQAAECAAACYAAAAIAAAA//////////8="/>
              </a:ext>
            </a:extLst>
          </p:cNvSpPr>
          <p:nvPr/>
        </p:nvSpPr>
        <p:spPr>
          <a:xfrm>
            <a:off x="1730375" y="549275"/>
            <a:ext cx="6223000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2.3  x 1000</a:t>
            </a:r>
            <a:endParaRPr sz="9600"/>
          </a:p>
        </p:txBody>
      </p:sp>
      <p:sp>
        <p:nvSpPr>
          <p:cNvPr id="5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FEwAAihYAANIeAAAcIAAAECAAACYAAAAIAAAA//////////8="/>
              </a:ext>
            </a:extLst>
          </p:cNvSpPr>
          <p:nvPr/>
        </p:nvSpPr>
        <p:spPr>
          <a:xfrm>
            <a:off x="3132455" y="3663950"/>
            <a:ext cx="1877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2 3</a:t>
            </a:r>
            <a:endParaRPr sz="9600"/>
          </a:p>
        </p:txBody>
      </p:sp>
      <p:sp>
        <p:nvSpPr>
          <p:cNvPr id="6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6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JHgAAmRYAAJYjAAArIAAAECAAACYAAAAIAAAA//////////8="/>
              </a:ext>
            </a:extLst>
          </p:cNvSpPr>
          <p:nvPr/>
        </p:nvSpPr>
        <p:spPr>
          <a:xfrm>
            <a:off x="4923155" y="3673475"/>
            <a:ext cx="861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</a:t>
            </a:r>
            <a:endParaRPr sz="9600"/>
          </a:p>
        </p:txBody>
      </p:sp>
      <p:sp>
        <p:nvSpPr>
          <p:cNvPr id="8" name="Textbox5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  <p:sp>
        <p:nvSpPr>
          <p:cNvPr id="9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mIwAAgBYAAHMoAAASIAAAECAAACYAAAAIAAAA//////////8="/>
              </a:ext>
            </a:extLst>
          </p:cNvSpPr>
          <p:nvPr/>
        </p:nvSpPr>
        <p:spPr>
          <a:xfrm>
            <a:off x="5713730" y="3657600"/>
            <a:ext cx="861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</a:t>
            </a:r>
            <a:endParaRPr sz="9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-0.00000 L 0.09532 0.00139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531 0.00139 L 0.18784 0.00162" pathEditMode="relative" rAng="0" ptsTypes="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045 -0.00046 L 0.28420 0.00139" pathEditMode="relative" rAng="0" ptsTypes="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6" grpId="1" animBg="1" advAuto="0"/>
      <p:bldP spid="6" grpId="2" animBg="1" advAuto="0"/>
      <p:bldP spid="7" grpId="0" animBg="1" advAuto="0"/>
      <p:bldP spid="9" grpId="0" animBg="1" advAuto="0"/>
    </p:bldLst>
    <p:extLst>
      <p:ext uri="smNativeData">
        <pr:smNativeData xmlns:pr="smNativeData" val="AWm7XAUAAAAFAAAA/f///wQAAAA/AAAAAAAAAAADAAAAAAAAAAAAAAkAAAD9////BAAAAD8AAAAAAAAAAAMAAAAAAAAAAAAADAAAAP3///8BAAAACgAAAAAAAAAAAAAAAAAAAAAAAAARAAAA/f///wQAAAA/AAAAAAAAAAADAAAAAAAAAAAAABQAAAD9////AQAAAAoAAAAAAAAAAAAAAAAAAAAAAAAA"/>
      </p:ext>
    </p:extLst>
  </p:timing>
</p:sld>
</file>

<file path=ppt/slides/slide1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CgAAYQMAAMIsAAACDQAAECAAACYAAAAIAAAA//////////8="/>
              </a:ext>
            </a:extLst>
          </p:cNvSpPr>
          <p:nvPr/>
        </p:nvSpPr>
        <p:spPr>
          <a:xfrm>
            <a:off x="1730375" y="549275"/>
            <a:ext cx="554545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0.33  x 10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D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ihYAABIlAAAcIAAAECAAACYAAAAIAAAA//////////8="/>
              </a:ext>
            </a:extLst>
          </p:cNvSpPr>
          <p:nvPr/>
        </p:nvSpPr>
        <p:spPr>
          <a:xfrm>
            <a:off x="3132455" y="3663950"/>
            <a:ext cx="2893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0 3 3</a:t>
            </a:r>
            <a:endParaRPr sz="9600"/>
          </a:p>
        </p:txBody>
      </p:sp>
      <p:sp>
        <p:nvSpPr>
          <p:cNvPr id="6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hHgAAcRYAAEMfAAADIAAAECAAACYAAAAIAAAA//////////8="/>
              </a:ext>
            </a:extLst>
          </p:cNvSpPr>
          <p:nvPr/>
        </p:nvSpPr>
        <p:spPr>
          <a:xfrm>
            <a:off x="4897755" y="3648075"/>
            <a:ext cx="184150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  <a:defRPr sz="9600"/>
            </a:p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 -0.00000 L 0.10903 0.00139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</p:bldLst>
    <p:extLst>
      <p:ext uri="smNativeData">
        <pr:smNativeData xmlns:pr="smNativeData" val="AWm7XAEAAAAFAAAA/f///wQAAAA/AAAAAAAAAAADAAAAAAAAAAAAAA=="/>
      </p:ext>
    </p:extLst>
  </p:timing>
</p:sld>
</file>

<file path=ppt/slides/slide1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CgAAYQMAANkuAAACDQAAECAAACYAAAAIAAAA//////////8="/>
              </a:ext>
            </a:extLst>
          </p:cNvSpPr>
          <p:nvPr/>
        </p:nvSpPr>
        <p:spPr>
          <a:xfrm>
            <a:off x="1730375" y="549275"/>
            <a:ext cx="5885180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0.35 x 100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ihYAABIlAAAcIAAAECAAACYAAAAIAAAA//////////8="/>
              </a:ext>
            </a:extLst>
          </p:cNvSpPr>
          <p:nvPr/>
        </p:nvSpPr>
        <p:spPr>
          <a:xfrm>
            <a:off x="3132455" y="3663950"/>
            <a:ext cx="2893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0 3 5</a:t>
            </a:r>
            <a:endParaRPr sz="9600"/>
          </a:p>
        </p:txBody>
      </p:sp>
      <p:sp>
        <p:nvSpPr>
          <p:cNvPr id="6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-0.00000 L 0.11181 -0.00046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180 -0.00046 L 0.21927 -0.00069" pathEditMode="relative" rAng="0" ptsTypes="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6" grpId="1" animBg="1" advAuto="0"/>
    </p:bldLst>
    <p:extLst>
      <p:ext uri="smNativeData">
        <pr:smNativeData xmlns:pr="smNativeData" val="AWm7XAIAAAAFAAAA/f///wQAAAA/AAAAAAAAAAADAAAAAAAAAAAAAAkAAAD9////BAAAAD8AAAAAAAAAAAMAAAAAAAAAAAAA"/>
      </p:ext>
    </p:extLst>
  </p:timing>
</p:sld>
</file>

<file path=ppt/slides/slide1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CgAAYQMAAJYoAAACDQAAECAAACYAAAAIAAAA//////////8="/>
              </a:ext>
            </a:extLst>
          </p:cNvSpPr>
          <p:nvPr/>
        </p:nvSpPr>
        <p:spPr>
          <a:xfrm>
            <a:off x="1730375" y="549275"/>
            <a:ext cx="486727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9.3  x 10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ihYAANIeAAAcIAAAECAAACYAAAAIAAAA//////////8="/>
              </a:ext>
            </a:extLst>
          </p:cNvSpPr>
          <p:nvPr/>
        </p:nvSpPr>
        <p:spPr>
          <a:xfrm>
            <a:off x="3132455" y="3663950"/>
            <a:ext cx="1877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9 3</a:t>
            </a:r>
            <a:endParaRPr sz="9600"/>
          </a:p>
        </p:txBody>
      </p:sp>
      <p:sp>
        <p:nvSpPr>
          <p:cNvPr id="6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Cv0g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hHgAAcRYAAEMfAAADIAAAECAAACYAAAAIAAAA//////////8="/>
              </a:ext>
            </a:extLst>
          </p:cNvSpPr>
          <p:nvPr/>
        </p:nvSpPr>
        <p:spPr>
          <a:xfrm>
            <a:off x="4897755" y="3648075"/>
            <a:ext cx="184150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  <a:defRPr sz="9600"/>
            </a:p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 -0.00000 L 0.10903 0.00139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</p:bldLst>
    <p:extLst>
      <p:ext uri="smNativeData">
        <pr:smNativeData xmlns:pr="smNativeData" val="AWm7XAEAAAAFAAAA/f///wQAAAA/AAAAAAAAAAADAAAAAAAAAAAAAA=="/>
      </p:ext>
    </p:extLst>
  </p:timing>
</p:sld>
</file>

<file path=ppt/slides/slide1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CgAAYQMAAMIsAAACDQAAECAAACYAAAAIAAAA//////////8="/>
              </a:ext>
            </a:extLst>
          </p:cNvSpPr>
          <p:nvPr/>
        </p:nvSpPr>
        <p:spPr>
          <a:xfrm>
            <a:off x="1730375" y="549275"/>
            <a:ext cx="554545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19.3  x 10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hDwAAihYAANoeAAAcIAAAECAAACYAAAAIAAAA//////////8="/>
              </a:ext>
            </a:extLst>
          </p:cNvSpPr>
          <p:nvPr/>
        </p:nvSpPr>
        <p:spPr>
          <a:xfrm>
            <a:off x="2459355" y="3663950"/>
            <a:ext cx="255587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19 3</a:t>
            </a:r>
            <a:endParaRPr sz="9600"/>
          </a:p>
        </p:txBody>
      </p:sp>
      <p:sp>
        <p:nvSpPr>
          <p:cNvPr id="6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hHgAAcRYAAEMfAAADIAAAECAAACYAAAAIAAAA//////////8="/>
              </a:ext>
            </a:extLst>
          </p:cNvSpPr>
          <p:nvPr/>
        </p:nvSpPr>
        <p:spPr>
          <a:xfrm>
            <a:off x="4897755" y="3648075"/>
            <a:ext cx="184150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  <a:defRPr sz="9600"/>
            </a:p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 -0.00000 L 0.10903 0.00139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</p:bldLst>
    <p:extLst>
      <p:ext uri="smNativeData">
        <pr:smNativeData xmlns:pr="smNativeData" val="AWm7XAEAAAAFAAAA/f///wQAAAA/AAAAAAAAAAADAAAAAAAAAAAAAA=="/>
      </p:ext>
    </p:extLst>
  </p:timing>
</p:sld>
</file>

<file path=ppt/slides/slide1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CgAAYQMAAMIsAAACDQAAECAAACYAAAAIAAAA//////////8="/>
              </a:ext>
            </a:extLst>
          </p:cNvSpPr>
          <p:nvPr/>
        </p:nvSpPr>
        <p:spPr>
          <a:xfrm>
            <a:off x="1730375" y="549275"/>
            <a:ext cx="554545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2.4  x 100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ihYAANIeAAAcIAAAECAAACYAAAAIAAAA//////////8="/>
              </a:ext>
            </a:extLst>
          </p:cNvSpPr>
          <p:nvPr/>
        </p:nvSpPr>
        <p:spPr>
          <a:xfrm>
            <a:off x="3132455" y="3663950"/>
            <a:ext cx="1877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2 4</a:t>
            </a:r>
            <a:endParaRPr sz="9600"/>
          </a:p>
        </p:txBody>
      </p:sp>
      <p:sp>
        <p:nvSpPr>
          <p:cNvPr id="6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xHgAAmRYAAL4jAAArIAAAECAAACYAAAAIAAAA//////////8="/>
              </a:ext>
            </a:extLst>
          </p:cNvSpPr>
          <p:nvPr/>
        </p:nvSpPr>
        <p:spPr>
          <a:xfrm>
            <a:off x="4948555" y="3673475"/>
            <a:ext cx="861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</a:t>
            </a:r>
            <a:endParaRPr sz="9600"/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00 -0.00000 L 0.10209 -0.00046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208 -0.00046 L 0.20000 0.00162" pathEditMode="relative" rAng="0" ptsTypes="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6" grpId="1" animBg="1" advAuto="0"/>
      <p:bldP spid="7" grpId="0" animBg="1" advAuto="0"/>
    </p:bldLst>
    <p:extLst>
      <p:ext uri="smNativeData">
        <pr:smNativeData xmlns:pr="smNativeData" val="AWm7XAMAAAAFAAAA/f///wQAAAA/AAAAAAAAAAADAAAAAAAAAAAAAAkAAAD9////BAAAAD8AAAAAAAAAAAMAAAAAAAAAAAAADAAAAP3///8BAAAACgAAAAAAAAAAAAAAAAAAAAAAAAA="/>
      </p:ext>
    </p:extLst>
  </p:timing>
</p:sld>
</file>

<file path=ppt/slides/slide1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CgAAYQMAAMIsAAACDQAAECAAACYAAAAIAAAA//////////8="/>
              </a:ext>
            </a:extLst>
          </p:cNvSpPr>
          <p:nvPr/>
        </p:nvSpPr>
        <p:spPr>
          <a:xfrm>
            <a:off x="1730375" y="549275"/>
            <a:ext cx="554545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2.35  x 10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ihYAABIlAAAcIAAAECAAACYAAAAIAAAA//////////8="/>
              </a:ext>
            </a:extLst>
          </p:cNvSpPr>
          <p:nvPr/>
        </p:nvSpPr>
        <p:spPr>
          <a:xfrm>
            <a:off x="3132455" y="3663950"/>
            <a:ext cx="2893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2 3 5</a:t>
            </a:r>
            <a:endParaRPr sz="9600"/>
          </a:p>
        </p:txBody>
      </p:sp>
      <p:sp>
        <p:nvSpPr>
          <p:cNvPr id="6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hHgAAcRYAAEMfAAADIAAAECAAACYAAAAIAAAA//////////8="/>
              </a:ext>
            </a:extLst>
          </p:cNvSpPr>
          <p:nvPr/>
        </p:nvSpPr>
        <p:spPr>
          <a:xfrm>
            <a:off x="4897755" y="3648075"/>
            <a:ext cx="184150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  <a:defRPr sz="9600"/>
            </a:p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 -0.00000 L 0.10903 0.00139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</p:bldLst>
    <p:extLst>
      <p:ext uri="smNativeData">
        <pr:smNativeData xmlns:pr="smNativeData" val="AWm7XAEAAAAFAAAA/f///wQAAAA/AAAAAAAAAAADAAAAAAAAAAAAAA=="/>
      </p:ext>
    </p:extLst>
  </p:timing>
</p:sld>
</file>

<file path=ppt/slides/slide17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CgAAYQMAANkuAAACDQAAECAAACYAAAAIAAAA//////////8="/>
              </a:ext>
            </a:extLst>
          </p:cNvSpPr>
          <p:nvPr/>
        </p:nvSpPr>
        <p:spPr>
          <a:xfrm>
            <a:off x="1730375" y="549275"/>
            <a:ext cx="5885180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2.39 x 100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ihYAABIlAAAcIAAAECAAACYAAAAIAAAA//////////8="/>
              </a:ext>
            </a:extLst>
          </p:cNvSpPr>
          <p:nvPr/>
        </p:nvSpPr>
        <p:spPr>
          <a:xfrm>
            <a:off x="3132455" y="3663950"/>
            <a:ext cx="2893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2 3 9</a:t>
            </a:r>
            <a:endParaRPr sz="9600"/>
          </a:p>
        </p:txBody>
      </p:sp>
      <p:sp>
        <p:nvSpPr>
          <p:cNvPr id="6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-0.00000 L 0.11181 -0.00046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180 -0.00046 L 0.21927 -0.00069" pathEditMode="relative" rAng="0" ptsTypes="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6" grpId="1" animBg="1" advAuto="0"/>
    </p:bldLst>
    <p:extLst>
      <p:ext uri="smNativeData">
        <pr:smNativeData xmlns:pr="smNativeData" val="AWm7XAIAAAAFAAAA/f///wQAAAA/AAAAAAAAAAADAAAAAAAAAAAAAAkAAAD9////BAAAAD8AAAAAAAAAAAMAAAAAAAAAAAAA"/>
      </p:ext>
    </p:extLst>
  </p:timing>
</p:sld>
</file>

<file path=ppt/slides/slide18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CAAAYQMAAKUyAAACDQAAECAAACYAAAAIAAAA//////////8="/>
              </a:ext>
            </a:extLst>
          </p:cNvSpPr>
          <p:nvPr/>
        </p:nvSpPr>
        <p:spPr>
          <a:xfrm>
            <a:off x="1332230" y="549275"/>
            <a:ext cx="690054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1.56  x 1000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ihYAABIlAAAcIAAAECAAACYAAAAIAAAA//////////8="/>
              </a:ext>
            </a:extLst>
          </p:cNvSpPr>
          <p:nvPr/>
        </p:nvSpPr>
        <p:spPr>
          <a:xfrm>
            <a:off x="3132455" y="3663950"/>
            <a:ext cx="2893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1 5 6</a:t>
            </a:r>
            <a:endParaRPr sz="9600"/>
          </a:p>
        </p:txBody>
      </p:sp>
      <p:sp>
        <p:nvSpPr>
          <p:cNvPr id="6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B1ug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JAAAgBYAAD8qAAASIAAAECAAACYAAAAIAAAA//////////8="/>
              </a:ext>
            </a:extLst>
          </p:cNvSpPr>
          <p:nvPr/>
        </p:nvSpPr>
        <p:spPr>
          <a:xfrm>
            <a:off x="6005830" y="3657600"/>
            <a:ext cx="861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</a:t>
            </a:r>
            <a:endParaRPr sz="9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00 -0.00000 L 0.10469 0.00139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469 0.00139 L 0.20973 0.00162" pathEditMode="relative" rAng="0" ptsTypes="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972 0.00162 L 0.31024 0.00185" pathEditMode="relative" rAng="0" ptsTypes="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6" grpId="1" animBg="1" advAuto="0"/>
      <p:bldP spid="6" grpId="2" animBg="1" advAuto="0"/>
      <p:bldP spid="8" grpId="0" animBg="1" advAuto="0"/>
    </p:bldLst>
    <p:extLst>
      <p:ext uri="smNativeData">
        <pr:smNativeData xmlns:pr="smNativeData" val="AWm7XAQAAAAFAAAA/f///wQAAAA/AAAAAAAAAAADAAAAAAAAAAAAAAkAAAD9////BAAAAD8AAAAAAAAAAAMAAAAAAAAAAAAADQAAAP3///8EAAAAPwAAAAAAAAAAAwAAAAAAAAAAAAAQAAAA/f///wEAAAAKAAAAAAAAAAAAAAAAAAAAAAAAAA=="/>
      </p:ext>
    </p:extLst>
  </p:timing>
</p:sld>
</file>

<file path=ppt/slides/slide19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CgAAYQMAAMIsAAACDQAAECAAACYAAAAIAAAA//////////8="/>
              </a:ext>
            </a:extLst>
          </p:cNvSpPr>
          <p:nvPr/>
        </p:nvSpPr>
        <p:spPr>
          <a:xfrm>
            <a:off x="1730375" y="549275"/>
            <a:ext cx="554545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7.3  x 100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ihYAANIeAAAcIAAAECAAACYAAAAIAAAA//////////8="/>
              </a:ext>
            </a:extLst>
          </p:cNvSpPr>
          <p:nvPr/>
        </p:nvSpPr>
        <p:spPr>
          <a:xfrm>
            <a:off x="3132455" y="3663950"/>
            <a:ext cx="1877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7 3</a:t>
            </a:r>
            <a:endParaRPr sz="9600"/>
          </a:p>
        </p:txBody>
      </p:sp>
      <p:sp>
        <p:nvSpPr>
          <p:cNvPr id="6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xHgAAmRYAAL4jAAArIAAAECAAACYAAAAIAAAA//////////8="/>
              </a:ext>
            </a:extLst>
          </p:cNvSpPr>
          <p:nvPr/>
        </p:nvSpPr>
        <p:spPr>
          <a:xfrm>
            <a:off x="4948555" y="3673475"/>
            <a:ext cx="861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</a:t>
            </a:r>
            <a:endParaRPr sz="9600"/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00 -0.00000 L 0.10209 -0.00046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208 -0.00046 L 0.20000 0.00162" pathEditMode="relative" rAng="0" ptsTypes="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6" grpId="1" animBg="1" advAuto="0"/>
      <p:bldP spid="7" grpId="0" animBg="1" advAuto="0"/>
    </p:bldLst>
    <p:extLst>
      <p:ext uri="smNativeData">
        <pr:smNativeData xmlns:pr="smNativeData" val="AWm7XAMAAAAFAAAA/f///wQAAAA/AAAAAAAAAAADAAAAAAAAAAAAAAkAAAD9////BAAAAD8AAAAAAAAAAAMAAAAAAAAAAAAADAAAAP3///8BAAAACgAAAAAAAAAAAAAAAAAAAAAAAAA="/>
      </p:ext>
    </p:ext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1FTlU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sB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lCgAAYQMAAMIsAAACDQAAECAAACYAAAAIAAAA//////////8="/>
              </a:ext>
            </a:extLst>
          </p:cNvSpPr>
          <p:nvPr/>
        </p:nvSpPr>
        <p:spPr>
          <a:xfrm>
            <a:off x="1730375" y="549275"/>
            <a:ext cx="554545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0.3  x 100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FEwAAihYAANIeAAAcIAAAECAAACYAAAAIAAAA//////////8="/>
              </a:ext>
            </a:extLst>
          </p:cNvSpPr>
          <p:nvPr/>
        </p:nvSpPr>
        <p:spPr>
          <a:xfrm>
            <a:off x="3132455" y="3663950"/>
            <a:ext cx="1877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0 3</a:t>
            </a:r>
            <a:endParaRPr sz="9600"/>
          </a:p>
        </p:txBody>
      </p:sp>
      <p:sp>
        <p:nvSpPr>
          <p:cNvPr id="6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BHVV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xHgAAmRYAAL4jAAArIAAAECAAACYAAAAIAAAA//////////8="/>
              </a:ext>
            </a:extLst>
          </p:cNvSpPr>
          <p:nvPr/>
        </p:nvSpPr>
        <p:spPr>
          <a:xfrm>
            <a:off x="4948555" y="3673475"/>
            <a:ext cx="861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</a:t>
            </a:r>
            <a:endParaRPr sz="9600"/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YAXgE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00 -0.00000 L 0.10209 -0.00046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208 -0.00046 L 0.20000 0.00162" pathEditMode="relative" rAng="0" ptsTypes="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6" grpId="1" animBg="1" advAuto="0"/>
      <p:bldP spid="7" grpId="0" animBg="1" advAuto="0"/>
    </p:bldLst>
    <p:extLst>
      <p:ext uri="smNativeData">
        <pr:smNativeData xmlns:pr="smNativeData" val="AWm7XAMAAAAFAAAA/f///wQAAAA/AAAAAAAAAAADAAAAAAAAAAAAAAkAAAD9////BAAAAD8AAAAAAAAAAAMAAAAAAAAAAAAADAAAAP3///8BAAAACgAAAAAAAAAAAAAAAAAAAAAAAAA="/>
      </p:ext>
    </p:extLst>
  </p:timing>
</p:sld>
</file>

<file path=ppt/slides/slide20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CgAAYQMAAMIsAAACDQAAECAAACYAAAAIAAAA//////////8="/>
              </a:ext>
            </a:extLst>
          </p:cNvSpPr>
          <p:nvPr/>
        </p:nvSpPr>
        <p:spPr>
          <a:xfrm>
            <a:off x="1730375" y="549275"/>
            <a:ext cx="554545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8.31  x 10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ihYAABIlAAAcIAAAECAAACYAAAAIAAAA//////////8="/>
              </a:ext>
            </a:extLst>
          </p:cNvSpPr>
          <p:nvPr/>
        </p:nvSpPr>
        <p:spPr>
          <a:xfrm>
            <a:off x="3132455" y="3663950"/>
            <a:ext cx="2893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8 3 1</a:t>
            </a:r>
            <a:endParaRPr sz="9600"/>
          </a:p>
        </p:txBody>
      </p:sp>
      <p:sp>
        <p:nvSpPr>
          <p:cNvPr id="6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ANFg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AUFg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hHgAAcRYAAEMfAAADIAAAECAAACYAAAAIAAAA//////////8="/>
              </a:ext>
            </a:extLst>
          </p:cNvSpPr>
          <p:nvPr/>
        </p:nvSpPr>
        <p:spPr>
          <a:xfrm>
            <a:off x="4897755" y="3648075"/>
            <a:ext cx="184150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  <a:defRPr sz="9600"/>
            </a:p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 -0.00000 L 0.10903 0.00139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</p:bldLst>
    <p:extLst>
      <p:ext uri="smNativeData">
        <pr:smNativeData xmlns:pr="smNativeData" val="AWm7XAEAAAAFAAAA/f///wQAAAA/AAAAAAAAAAADAAAAAAAAAAAAAA=="/>
      </p:ext>
    </p:extLst>
  </p:timing>
</p:sld>
</file>

<file path=ppt/slides/slide2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CAAAYQMAAKUyAAACDQAAECAAACYAAAAIAAAA//////////8="/>
              </a:ext>
            </a:extLst>
          </p:cNvSpPr>
          <p:nvPr/>
        </p:nvSpPr>
        <p:spPr>
          <a:xfrm>
            <a:off x="1332230" y="549275"/>
            <a:ext cx="690054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4.12  x 1000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ihYAABIlAAAcIAAAECAAACYAAAAIAAAA//////////8="/>
              </a:ext>
            </a:extLst>
          </p:cNvSpPr>
          <p:nvPr/>
        </p:nvSpPr>
        <p:spPr>
          <a:xfrm>
            <a:off x="3132455" y="3663950"/>
            <a:ext cx="2893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4 1 2</a:t>
            </a:r>
            <a:endParaRPr sz="9600"/>
          </a:p>
        </p:txBody>
      </p:sp>
      <p:sp>
        <p:nvSpPr>
          <p:cNvPr id="6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JAAAgBYAAD8qAAASIAAAECAAACYAAAAIAAAA//////////8="/>
              </a:ext>
            </a:extLst>
          </p:cNvSpPr>
          <p:nvPr/>
        </p:nvSpPr>
        <p:spPr>
          <a:xfrm>
            <a:off x="6005830" y="3657600"/>
            <a:ext cx="861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</a:t>
            </a:r>
            <a:endParaRPr sz="9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00 -0.00000 L 0.10469 0.00139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469 0.00139 L 0.20973 0.00162" pathEditMode="relative" rAng="0" ptsTypes="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972 0.00162 L 0.31024 0.00185" pathEditMode="relative" rAng="0" ptsTypes="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6" grpId="1" animBg="1" advAuto="0"/>
      <p:bldP spid="6" grpId="2" animBg="1" advAuto="0"/>
      <p:bldP spid="8" grpId="0" animBg="1" advAuto="0"/>
    </p:bldLst>
    <p:extLst>
      <p:ext uri="smNativeData">
        <pr:smNativeData xmlns:pr="smNativeData" val="AWm7XAQAAAAFAAAA/f///wQAAAA/AAAAAAAAAAADAAAAAAAAAAAAAAkAAAD9////BAAAAD8AAAAAAAAAAAMAAAAAAAAAAAAADQAAAP3///8EAAAAPwAAAAAAAAAAAwAAAAAAAAAAAAAQAAAA/f///wEAAAAKAAAAAAAAAAAAAAAAAAAAAAAAAA=="/>
      </p:ext>
    </p:extLst>
  </p:timing>
</p:sld>
</file>

<file path=ppt/slides/slide2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CgAAYQMAAMIsAAACDQAAECAAACYAAAAIAAAA//////////8="/>
              </a:ext>
            </a:extLst>
          </p:cNvSpPr>
          <p:nvPr/>
        </p:nvSpPr>
        <p:spPr>
          <a:xfrm>
            <a:off x="1730375" y="549275"/>
            <a:ext cx="554545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4.67  x 10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ihYAABIlAAAcIAAAECAAACYAAAAIAAAA//////////8="/>
              </a:ext>
            </a:extLst>
          </p:cNvSpPr>
          <p:nvPr/>
        </p:nvSpPr>
        <p:spPr>
          <a:xfrm>
            <a:off x="3132455" y="3663950"/>
            <a:ext cx="2893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4 6 7</a:t>
            </a:r>
            <a:endParaRPr sz="9600"/>
          </a:p>
        </p:txBody>
      </p:sp>
      <p:sp>
        <p:nvSpPr>
          <p:cNvPr id="6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hHgAAcRYAAEMfAAADIAAAECAAACYAAAAIAAAA//////////8="/>
              </a:ext>
            </a:extLst>
          </p:cNvSpPr>
          <p:nvPr/>
        </p:nvSpPr>
        <p:spPr>
          <a:xfrm>
            <a:off x="4897755" y="3648075"/>
            <a:ext cx="184150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  <a:defRPr sz="9600"/>
            </a:p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 -0.00000 L 0.10903 0.00139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</p:bldLst>
    <p:extLst>
      <p:ext uri="smNativeData">
        <pr:smNativeData xmlns:pr="smNativeData" val="AWm7XAEAAAAFAAAA/f///wQAAAA/AAAAAAAAAAADAAAAAAAAAAAAAA=="/>
      </p:ext>
    </p:extLst>
  </p:timing>
</p:sld>
</file>

<file path=ppt/slides/slide2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CgAAYQMAAMIsAAACDQAAECAAACYAAAAIAAAA//////////8="/>
              </a:ext>
            </a:extLst>
          </p:cNvSpPr>
          <p:nvPr/>
        </p:nvSpPr>
        <p:spPr>
          <a:xfrm>
            <a:off x="1730375" y="549275"/>
            <a:ext cx="554545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3.87  x 10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ihYAABIlAAAcIAAAECAAACYAAAAIAAAA//////////8="/>
              </a:ext>
            </a:extLst>
          </p:cNvSpPr>
          <p:nvPr/>
        </p:nvSpPr>
        <p:spPr>
          <a:xfrm>
            <a:off x="3132455" y="3663950"/>
            <a:ext cx="2893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3 8 7</a:t>
            </a:r>
            <a:endParaRPr sz="9600"/>
          </a:p>
        </p:txBody>
      </p:sp>
      <p:sp>
        <p:nvSpPr>
          <p:cNvPr id="6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hHgAAcRYAAEMfAAADIAAAECAAACYAAAAIAAAA//////////8="/>
              </a:ext>
            </a:extLst>
          </p:cNvSpPr>
          <p:nvPr/>
        </p:nvSpPr>
        <p:spPr>
          <a:xfrm>
            <a:off x="4897755" y="3648075"/>
            <a:ext cx="184150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  <a:defRPr sz="9600"/>
            </a:p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 -0.00000 L 0.10903 0.00139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</p:bldLst>
    <p:extLst>
      <p:ext uri="smNativeData">
        <pr:smNativeData xmlns:pr="smNativeData" val="AWm7XAEAAAAFAAAA/f///wQAAAA/AAAAAAAAAAADAAAAAAAAAAAAAA=="/>
      </p:ext>
    </p:extLst>
  </p:timing>
</p:sld>
</file>

<file path=ppt/slides/slide2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CAAAYQMAAKUyAAACDQAAECAAACYAAAAIAAAA//////////8="/>
              </a:ext>
            </a:extLst>
          </p:cNvSpPr>
          <p:nvPr/>
        </p:nvSpPr>
        <p:spPr>
          <a:xfrm>
            <a:off x="1332230" y="549275"/>
            <a:ext cx="690054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0.52  x 1000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ihYAABIlAAAcIAAAECAAACYAAAAIAAAA//////////8="/>
              </a:ext>
            </a:extLst>
          </p:cNvSpPr>
          <p:nvPr/>
        </p:nvSpPr>
        <p:spPr>
          <a:xfrm>
            <a:off x="3132455" y="3663950"/>
            <a:ext cx="2893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0 5 2</a:t>
            </a:r>
            <a:endParaRPr sz="9600"/>
          </a:p>
        </p:txBody>
      </p:sp>
      <p:sp>
        <p:nvSpPr>
          <p:cNvPr id="6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JAAAgBYAAD8qAAASIAAAECAAACYAAAAIAAAA//////////8="/>
              </a:ext>
            </a:extLst>
          </p:cNvSpPr>
          <p:nvPr/>
        </p:nvSpPr>
        <p:spPr>
          <a:xfrm>
            <a:off x="6005830" y="3657600"/>
            <a:ext cx="861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</a:t>
            </a:r>
            <a:endParaRPr sz="9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00 -0.00000 L 0.10469 0.00139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469 0.00139 L 0.20973 0.00162" pathEditMode="relative" rAng="0" ptsTypes="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972 0.00162 L 0.31024 0.00185" pathEditMode="relative" rAng="0" ptsTypes="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6" grpId="1" animBg="1" advAuto="0"/>
      <p:bldP spid="6" grpId="2" animBg="1" advAuto="0"/>
      <p:bldP spid="8" grpId="0" animBg="1" advAuto="0"/>
    </p:bldLst>
    <p:extLst>
      <p:ext uri="smNativeData">
        <pr:smNativeData xmlns:pr="smNativeData" val="AWm7XAQAAAAFAAAA/f///wQAAAA/AAAAAAAAAAADAAAAAAAAAAAAAAkAAAD9////BAAAAD8AAAAAAAAAAAMAAAAAAAAAAAAADQAAAP3///8EAAAAPwAAAAAAAAAAAwAAAAAAAAAAAAAQAAAA/f///wEAAAAKAAAAAAAAAAAAAAAAAAAAAAAAAA=="/>
      </p:ext>
    </p:extLst>
  </p:timing>
</p:sld>
</file>

<file path=ppt/slides/slide2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CgAAYQMAAMIsAAACDQAAECAAACYAAAAIAAAA//////////8="/>
              </a:ext>
            </a:extLst>
          </p:cNvSpPr>
          <p:nvPr/>
        </p:nvSpPr>
        <p:spPr>
          <a:xfrm>
            <a:off x="1730375" y="549275"/>
            <a:ext cx="554545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0.38  x 10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ihYAABIlAAAcIAAAECAAACYAAAAIAAAA//////////8="/>
              </a:ext>
            </a:extLst>
          </p:cNvSpPr>
          <p:nvPr/>
        </p:nvSpPr>
        <p:spPr>
          <a:xfrm>
            <a:off x="3132455" y="3663950"/>
            <a:ext cx="2893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0 3 8</a:t>
            </a:r>
            <a:endParaRPr sz="9600"/>
          </a:p>
        </p:txBody>
      </p:sp>
      <p:sp>
        <p:nvSpPr>
          <p:cNvPr id="6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hHgAAcRYAAEMfAAADIAAAECAAACYAAAAIAAAA//////////8="/>
              </a:ext>
            </a:extLst>
          </p:cNvSpPr>
          <p:nvPr/>
        </p:nvSpPr>
        <p:spPr>
          <a:xfrm>
            <a:off x="4897755" y="3648075"/>
            <a:ext cx="184150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  <a:defRPr sz="9600"/>
            </a:p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 -0.00000 L 0.10903 0.00139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</p:bldLst>
    <p:extLst>
      <p:ext uri="smNativeData">
        <pr:smNativeData xmlns:pr="smNativeData" val="AWm7XAEAAAAFAAAA/f///wQAAAA/AAAAAAAAAAADAAAAAAAAAAAAAA=="/>
      </p:ext>
    </p:extLst>
  </p:timing>
</p:sld>
</file>

<file path=ppt/slides/slide2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CgAAYQMAAJYoAAACDQAAECAAACYAAAAIAAAA//////////8="/>
              </a:ext>
            </a:extLst>
          </p:cNvSpPr>
          <p:nvPr/>
        </p:nvSpPr>
        <p:spPr>
          <a:xfrm>
            <a:off x="1730375" y="549275"/>
            <a:ext cx="486727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1.8  x 10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ihYAANIeAAAcIAAAECAAACYAAAAIAAAA//////////8="/>
              </a:ext>
            </a:extLst>
          </p:cNvSpPr>
          <p:nvPr/>
        </p:nvSpPr>
        <p:spPr>
          <a:xfrm>
            <a:off x="3132455" y="3663950"/>
            <a:ext cx="1877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1 8</a:t>
            </a:r>
            <a:endParaRPr sz="9600"/>
          </a:p>
        </p:txBody>
      </p:sp>
      <p:sp>
        <p:nvSpPr>
          <p:cNvPr id="6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BMCQ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hHgAAcRYAAEMfAAADIAAAECAAACYAAAAIAAAA//////////8="/>
              </a:ext>
            </a:extLst>
          </p:cNvSpPr>
          <p:nvPr/>
        </p:nvSpPr>
        <p:spPr>
          <a:xfrm>
            <a:off x="4897755" y="3648075"/>
            <a:ext cx="184150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  <a:defRPr sz="9600"/>
            </a:p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 -0.00000 L 0.10903 0.00139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</p:bldLst>
    <p:extLst>
      <p:ext uri="smNativeData">
        <pr:smNativeData xmlns:pr="smNativeData" val="AWm7XAEAAAAFAAAA/f///wQAAAA/AAAAAAAAAAADAAAAAAAAAAAAAA=="/>
      </p:ext>
    </p:extLst>
  </p:timing>
</p:sld>
</file>

<file path=ppt/slides/slide27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CgAAYQMAAMIsAAACDQAAECAAACYAAAAIAAAA//////////8="/>
              </a:ext>
            </a:extLst>
          </p:cNvSpPr>
          <p:nvPr/>
        </p:nvSpPr>
        <p:spPr>
          <a:xfrm>
            <a:off x="1730375" y="549275"/>
            <a:ext cx="554545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0.4  x 100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ihYAANIeAAAcIAAAECAAACYAAAAIAAAA//////////8="/>
              </a:ext>
            </a:extLst>
          </p:cNvSpPr>
          <p:nvPr/>
        </p:nvSpPr>
        <p:spPr>
          <a:xfrm>
            <a:off x="3132455" y="3663950"/>
            <a:ext cx="1877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0 4</a:t>
            </a:r>
            <a:endParaRPr sz="9600"/>
          </a:p>
        </p:txBody>
      </p:sp>
      <p:sp>
        <p:nvSpPr>
          <p:cNvPr id="6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xHgAAmRYAAL4jAAArIAAAECAAACYAAAAIAAAA//////////8="/>
              </a:ext>
            </a:extLst>
          </p:cNvSpPr>
          <p:nvPr/>
        </p:nvSpPr>
        <p:spPr>
          <a:xfrm>
            <a:off x="4948555" y="3673475"/>
            <a:ext cx="861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</a:t>
            </a:r>
            <a:endParaRPr sz="9600"/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00 -0.00000 L 0.10209 -0.00046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208 -0.00046 L 0.20000 0.00162" pathEditMode="relative" rAng="0" ptsTypes="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6" grpId="1" animBg="1" advAuto="0"/>
      <p:bldP spid="7" grpId="0" animBg="1" advAuto="0"/>
    </p:bldLst>
    <p:extLst>
      <p:ext uri="smNativeData">
        <pr:smNativeData xmlns:pr="smNativeData" val="AWm7XAMAAAAFAAAA/f///wQAAAA/AAAAAAAAAAADAAAAAAAAAAAAAAkAAAD9////BAAAAD8AAAAAAAAAAAMAAAAAAAAAAAAADAAAAP3///8BAAAACgAAAAAAAAAAAAAAAAAAAAAAAAA="/>
      </p:ext>
    </p:extLst>
  </p:timing>
</p:sld>
</file>

<file path=ppt/slides/slide28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CgAAYQMAANkuAAACDQAAECAAACYAAAAIAAAA//////////8="/>
              </a:ext>
            </a:extLst>
          </p:cNvSpPr>
          <p:nvPr/>
        </p:nvSpPr>
        <p:spPr>
          <a:xfrm>
            <a:off x="1730375" y="549275"/>
            <a:ext cx="5885180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0.52 x 100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ihYAABIlAAAcIAAAECAAACYAAAAIAAAA//////////8="/>
              </a:ext>
            </a:extLst>
          </p:cNvSpPr>
          <p:nvPr/>
        </p:nvSpPr>
        <p:spPr>
          <a:xfrm>
            <a:off x="3132455" y="3663950"/>
            <a:ext cx="2893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0 5 2</a:t>
            </a:r>
            <a:endParaRPr sz="9600"/>
          </a:p>
        </p:txBody>
      </p:sp>
      <p:sp>
        <p:nvSpPr>
          <p:cNvPr id="6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-0.00000 L 0.11181 -0.00046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180 -0.00046 L 0.21927 -0.00069" pathEditMode="relative" rAng="0" ptsTypes="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6" grpId="1" animBg="1" advAuto="0"/>
    </p:bldLst>
    <p:extLst>
      <p:ext uri="smNativeData">
        <pr:smNativeData xmlns:pr="smNativeData" val="AWm7XAIAAAAFAAAA/f///wQAAAA/AAAAAAAAAAADAAAAAAAAAAAAAAkAAAD9////BAAAAD8AAAAAAAAAAAMAAAAAAAAAAAAA"/>
      </p:ext>
    </p:extLst>
  </p:timing>
</p:sld>
</file>

<file path=ppt/slides/slide29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CgAAYQMAAMIsAAACDQAAECAAACYAAAAIAAAA//////////8="/>
              </a:ext>
            </a:extLst>
          </p:cNvSpPr>
          <p:nvPr/>
        </p:nvSpPr>
        <p:spPr>
          <a:xfrm>
            <a:off x="1730375" y="549275"/>
            <a:ext cx="554545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0.18  x 10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ihYAABIlAAAcIAAAECAAACYAAAAIAAAA//////////8="/>
              </a:ext>
            </a:extLst>
          </p:cNvSpPr>
          <p:nvPr/>
        </p:nvSpPr>
        <p:spPr>
          <a:xfrm>
            <a:off x="3132455" y="3663950"/>
            <a:ext cx="2893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0 1 8</a:t>
            </a:r>
            <a:endParaRPr sz="9600"/>
          </a:p>
        </p:txBody>
      </p:sp>
      <p:sp>
        <p:nvSpPr>
          <p:cNvPr id="6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hHgAAcRYAAEMfAAADIAAAECAAACYAAAAIAAAA//////////8="/>
              </a:ext>
            </a:extLst>
          </p:cNvSpPr>
          <p:nvPr/>
        </p:nvSpPr>
        <p:spPr>
          <a:xfrm>
            <a:off x="4897755" y="3648075"/>
            <a:ext cx="184150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  <a:defRPr sz="9600"/>
            </a:p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 -0.00000 L 0.10903 0.00139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</p:bldLst>
    <p:extLst>
      <p:ext uri="smNativeData">
        <pr:smNativeData xmlns:pr="smNativeData" val="AWm7XAEAAAAFAAAA/f///wQAAAA/AAAAAAAAAAADAAAAAAAAAAAAAA=="/>
      </p:ext>
    </p:extLst>
  </p:timing>
</p:sld>
</file>

<file path=ppt/slides/slide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D3FgM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lCgAAYQMAAJYoAAACDQAAECAAACYAAAAIAAAA//////////8="/>
              </a:ext>
            </a:extLst>
          </p:cNvSpPr>
          <p:nvPr/>
        </p:nvSpPr>
        <p:spPr>
          <a:xfrm>
            <a:off x="1730375" y="549275"/>
            <a:ext cx="486727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1.3  x 10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FEwAAihYAANIeAAAcIAAAECAAACYAAAAIAAAA//////////8="/>
              </a:ext>
            </a:extLst>
          </p:cNvSpPr>
          <p:nvPr/>
        </p:nvSpPr>
        <p:spPr>
          <a:xfrm>
            <a:off x="3132455" y="3663950"/>
            <a:ext cx="1877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1 3</a:t>
            </a:r>
            <a:endParaRPr sz="9600"/>
          </a:p>
        </p:txBody>
      </p:sp>
      <p:sp>
        <p:nvSpPr>
          <p:cNvPr id="6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hHgAAcRYAAEMfAAADIAAAECAAACYAAAAIAAAA//////////8="/>
              </a:ext>
            </a:extLst>
          </p:cNvSpPr>
          <p:nvPr/>
        </p:nvSpPr>
        <p:spPr>
          <a:xfrm>
            <a:off x="4897755" y="3648075"/>
            <a:ext cx="184150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  <a:defRPr sz="9600"/>
            </a:p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 -0.00000 L 0.10903 0.00139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</p:bldLst>
    <p:extLst>
      <p:ext uri="smNativeData">
        <pr:smNativeData xmlns:pr="smNativeData" val="AWm7XAEAAAAFAAAA/f///wQAAAA/AAAAAAAAAAADAAAAAAAAAAAAAA=="/>
      </p:ext>
    </p:extLst>
  </p:timing>
</p:sld>
</file>

<file path=ppt/slides/slide30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CgAAYQMAANkuAAACDQAAECAAACYAAAAIAAAA//////////8="/>
              </a:ext>
            </a:extLst>
          </p:cNvSpPr>
          <p:nvPr/>
        </p:nvSpPr>
        <p:spPr>
          <a:xfrm>
            <a:off x="1730375" y="549275"/>
            <a:ext cx="5885180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0.36 x 100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ihYAABIlAAAcIAAAECAAACYAAAAIAAAA//////////8="/>
              </a:ext>
            </a:extLst>
          </p:cNvSpPr>
          <p:nvPr/>
        </p:nvSpPr>
        <p:spPr>
          <a:xfrm>
            <a:off x="3132455" y="3663950"/>
            <a:ext cx="2893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0 3 6</a:t>
            </a:r>
            <a:endParaRPr sz="9600"/>
          </a:p>
        </p:txBody>
      </p:sp>
      <p:sp>
        <p:nvSpPr>
          <p:cNvPr id="6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-0.00000 L 0.11181 -0.00046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180 -0.00046 L 0.21927 -0.00069" pathEditMode="relative" rAng="0" ptsTypes="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6" grpId="1" animBg="1" advAuto="0"/>
    </p:bldLst>
    <p:extLst>
      <p:ext uri="smNativeData">
        <pr:smNativeData xmlns:pr="smNativeData" val="AWm7XAIAAAAFAAAA/f///wQAAAA/AAAAAAAAAAADAAAAAAAAAAAAAAkAAAD9////BAAAAD8AAAAAAAAAAAMAAAAAAAAAAAAA"/>
      </p:ext>
    </p:extLst>
  </p:timing>
</p:sld>
</file>

<file path=ppt/slides/slide3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CgAAYQMAAMIsAAACDQAAECAAACYAAAAIAAAA//////////8="/>
              </a:ext>
            </a:extLst>
          </p:cNvSpPr>
          <p:nvPr/>
        </p:nvSpPr>
        <p:spPr>
          <a:xfrm>
            <a:off x="1730375" y="549275"/>
            <a:ext cx="554545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17.3  x 10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hDwAAihYAANoeAAAcIAAAECAAACYAAAAIAAAA//////////8="/>
              </a:ext>
            </a:extLst>
          </p:cNvSpPr>
          <p:nvPr/>
        </p:nvSpPr>
        <p:spPr>
          <a:xfrm>
            <a:off x="2459355" y="3663950"/>
            <a:ext cx="255587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17 3</a:t>
            </a:r>
            <a:endParaRPr sz="9600"/>
          </a:p>
        </p:txBody>
      </p:sp>
      <p:sp>
        <p:nvSpPr>
          <p:cNvPr id="6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hHgAAcRYAAEMfAAADIAAAECAAACYAAAAIAAAA//////////8="/>
              </a:ext>
            </a:extLst>
          </p:cNvSpPr>
          <p:nvPr/>
        </p:nvSpPr>
        <p:spPr>
          <a:xfrm>
            <a:off x="4897755" y="3648075"/>
            <a:ext cx="184150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  <a:defRPr sz="9600"/>
            </a:p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 -0.00000 L 0.10903 0.00139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</p:bldLst>
    <p:extLst>
      <p:ext uri="smNativeData">
        <pr:smNativeData xmlns:pr="smNativeData" val="AWm7XAEAAAAFAAAA/f///wQAAAA/AAAAAAAAAAADAAAAAAAAAAAAAA=="/>
      </p:ext>
    </p:extLst>
  </p:timing>
</p:sld>
</file>

<file path=ppt/slides/slide3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CgAAYQMAANkuAAACDQAAECAAACYAAAAIAAAA//////////8="/>
              </a:ext>
            </a:extLst>
          </p:cNvSpPr>
          <p:nvPr/>
        </p:nvSpPr>
        <p:spPr>
          <a:xfrm>
            <a:off x="1730375" y="549275"/>
            <a:ext cx="5885180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21.3 x 100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DQAAihYAANAeAAAcIAAAECAAACYAAAAIAAAA//////////8="/>
              </a:ext>
            </a:extLst>
          </p:cNvSpPr>
          <p:nvPr/>
        </p:nvSpPr>
        <p:spPr>
          <a:xfrm>
            <a:off x="2114550" y="3663950"/>
            <a:ext cx="2894330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2 1 3</a:t>
            </a:r>
            <a:endParaRPr sz="9600"/>
          </a:p>
        </p:txBody>
      </p:sp>
      <p:sp>
        <p:nvSpPr>
          <p:cNvPr id="6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5HwAAmRYAAIYkAAArIAAAECAAACYAAAAIAAAA//////////8="/>
              </a:ext>
            </a:extLst>
          </p:cNvSpPr>
          <p:nvPr/>
        </p:nvSpPr>
        <p:spPr>
          <a:xfrm>
            <a:off x="5075555" y="3673475"/>
            <a:ext cx="861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</a:t>
            </a:r>
            <a:endParaRPr sz="9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-0.00000 L 0.11181 -0.00046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180 -0.00046 L 0.21927 -0.00069" pathEditMode="relative" rAng="0" ptsTypes="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6" grpId="1" animBg="1" advAuto="0"/>
      <p:bldP spid="8" grpId="0" animBg="1" advAuto="0"/>
    </p:bldLst>
    <p:extLst>
      <p:ext uri="smNativeData">
        <pr:smNativeData xmlns:pr="smNativeData" val="AWm7XAMAAAAFAAAA/f///wQAAAA/AAAAAAAAAAADAAAAAAAAAAAAAAkAAAD9////BAAAAD8AAAAAAAAAAAMAAAAAAAAAAAAADAAAAP3///8BAAAACgAAAAAAAAAAAAAAAAAAAAAAAAA="/>
      </p:ext>
    </p:extLst>
  </p:timing>
</p:sld>
</file>

<file path=ppt/slides/slide3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CgAAYQMAAMIsAAACDQAAECAAACYAAAAIAAAA//////////8="/>
              </a:ext>
            </a:extLst>
          </p:cNvSpPr>
          <p:nvPr/>
        </p:nvSpPr>
        <p:spPr>
          <a:xfrm>
            <a:off x="1730375" y="549275"/>
            <a:ext cx="554545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11.3  x 10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AXig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hDwAAihYAANoeAAAcIAAAECAAACYAAAAIAAAA//////////8="/>
              </a:ext>
            </a:extLst>
          </p:cNvSpPr>
          <p:nvPr/>
        </p:nvSpPr>
        <p:spPr>
          <a:xfrm>
            <a:off x="2459355" y="3663950"/>
            <a:ext cx="255587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11 3</a:t>
            </a:r>
            <a:endParaRPr sz="9600"/>
          </a:p>
        </p:txBody>
      </p:sp>
      <p:sp>
        <p:nvSpPr>
          <p:cNvPr id="6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hHgAAcRYAAEMfAAADIAAAECAAACYAAAAIAAAA//////////8="/>
              </a:ext>
            </a:extLst>
          </p:cNvSpPr>
          <p:nvPr/>
        </p:nvSpPr>
        <p:spPr>
          <a:xfrm>
            <a:off x="4897755" y="3648075"/>
            <a:ext cx="184150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  <a:defRPr sz="9600"/>
            </a:p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 -0.00000 L 0.10903 0.00139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</p:bldLst>
    <p:extLst>
      <p:ext uri="smNativeData">
        <pr:smNativeData xmlns:pr="smNativeData" val="AWm7XAEAAAAFAAAA/f///wQAAAA/AAAAAAAAAAADAAAAAAAAAAAAAA=="/>
      </p:ext>
    </p:extLst>
  </p:timing>
</p:sld>
</file>

<file path=ppt/slides/slide3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CAAAYQMAAKUyAAACDQAAECAAACYAAAAIAAAA//////////8="/>
              </a:ext>
            </a:extLst>
          </p:cNvSpPr>
          <p:nvPr/>
        </p:nvSpPr>
        <p:spPr>
          <a:xfrm>
            <a:off x="1332230" y="549275"/>
            <a:ext cx="690054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2.28  x 1000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ihYAABIlAAAcIAAAECAAACYAAAAIAAAA//////////8="/>
              </a:ext>
            </a:extLst>
          </p:cNvSpPr>
          <p:nvPr/>
        </p:nvSpPr>
        <p:spPr>
          <a:xfrm>
            <a:off x="3132455" y="3663950"/>
            <a:ext cx="2893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2 2 8</a:t>
            </a:r>
            <a:endParaRPr sz="9600"/>
          </a:p>
        </p:txBody>
      </p:sp>
      <p:sp>
        <p:nvSpPr>
          <p:cNvPr id="6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JAAAgBYAAD8qAAASIAAAECAAACYAAAAIAAAA//////////8="/>
              </a:ext>
            </a:extLst>
          </p:cNvSpPr>
          <p:nvPr/>
        </p:nvSpPr>
        <p:spPr>
          <a:xfrm>
            <a:off x="6005830" y="3657600"/>
            <a:ext cx="861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</a:t>
            </a:r>
            <a:endParaRPr sz="9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00 -0.00000 L 0.10469 0.00139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469 0.00139 L 0.20973 0.00162" pathEditMode="relative" rAng="0" ptsTypes="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972 0.00162 L 0.31024 0.00185" pathEditMode="relative" rAng="0" ptsTypes="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6" grpId="1" animBg="1" advAuto="0"/>
      <p:bldP spid="6" grpId="2" animBg="1" advAuto="0"/>
      <p:bldP spid="8" grpId="0" animBg="1" advAuto="0"/>
    </p:bldLst>
    <p:extLst>
      <p:ext uri="smNativeData">
        <pr:smNativeData xmlns:pr="smNativeData" val="AWm7XAQAAAAFAAAA/f///wQAAAA/AAAAAAAAAAADAAAAAAAAAAAAAAkAAAD9////BAAAAD8AAAAAAAAAAAMAAAAAAAAAAAAADQAAAP3///8EAAAAPwAAAAAAAAAAAwAAAAAAAAAAAAAQAAAA/f///wEAAAAKAAAAAAAAAAAAAAAAAAAAAAAAAA=="/>
      </p:ext>
    </p:extLst>
  </p:timing>
</p:sld>
</file>

<file path=ppt/slides/slide3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CgAAYQMAAMIsAAACDQAAECAAACYAAAAIAAAA//////////8="/>
              </a:ext>
            </a:extLst>
          </p:cNvSpPr>
          <p:nvPr/>
        </p:nvSpPr>
        <p:spPr>
          <a:xfrm>
            <a:off x="1730375" y="549275"/>
            <a:ext cx="554545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3.72  x 10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ihYAABIlAAAcIAAAECAAACYAAAAIAAAA//////////8="/>
              </a:ext>
            </a:extLst>
          </p:cNvSpPr>
          <p:nvPr/>
        </p:nvSpPr>
        <p:spPr>
          <a:xfrm>
            <a:off x="3132455" y="3663950"/>
            <a:ext cx="2893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3 7 2</a:t>
            </a:r>
            <a:endParaRPr sz="9600"/>
          </a:p>
        </p:txBody>
      </p:sp>
      <p:sp>
        <p:nvSpPr>
          <p:cNvPr id="6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hHgAAcRYAAEMfAAADIAAAECAAACYAAAAIAAAA//////////8="/>
              </a:ext>
            </a:extLst>
          </p:cNvSpPr>
          <p:nvPr/>
        </p:nvSpPr>
        <p:spPr>
          <a:xfrm>
            <a:off x="4897755" y="3648075"/>
            <a:ext cx="184150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  <a:defRPr sz="9600"/>
            </a:p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 -0.00000 L 0.10903 0.00139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</p:bldLst>
    <p:extLst>
      <p:ext uri="smNativeData">
        <pr:smNativeData xmlns:pr="smNativeData" val="AWm7XAEAAAAFAAAA/f///wQAAAA/AAAAAAAAAAADAAAAAAAAAAAAAA=="/>
      </p:ext>
    </p:extLst>
  </p:timing>
</p:sld>
</file>

<file path=ppt/slides/slide3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yCAAAYQMAAKUyAAACDQAAECAAACYAAAAIAAAA//////////8="/>
              </a:ext>
            </a:extLst>
          </p:cNvSpPr>
          <p:nvPr/>
        </p:nvSpPr>
        <p:spPr>
          <a:xfrm>
            <a:off x="1332230" y="549275"/>
            <a:ext cx="690054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2.33  x 1000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sUrk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ihYAABIlAAAcIAAAECAAACYAAAAIAAAA//////////8="/>
              </a:ext>
            </a:extLst>
          </p:cNvSpPr>
          <p:nvPr/>
        </p:nvSpPr>
        <p:spPr>
          <a:xfrm>
            <a:off x="3132455" y="3663950"/>
            <a:ext cx="2893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2 3 3</a:t>
            </a:r>
            <a:endParaRPr sz="9600"/>
          </a:p>
        </p:txBody>
      </p:sp>
      <p:sp>
        <p:nvSpPr>
          <p:cNvPr id="6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JAAAgBYAAD8qAAASIAAAECAAACYAAAAIAAAA//////////8="/>
              </a:ext>
            </a:extLst>
          </p:cNvSpPr>
          <p:nvPr/>
        </p:nvSpPr>
        <p:spPr>
          <a:xfrm>
            <a:off x="6005830" y="3657600"/>
            <a:ext cx="861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</a:t>
            </a:r>
            <a:endParaRPr sz="9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00 -0.00000 L 0.10469 0.00139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469 0.00139 L 0.20973 0.00162" pathEditMode="relative" rAng="0" ptsTypes="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972 0.00162 L 0.31024 0.00185" pathEditMode="relative" rAng="0" ptsTypes="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6" grpId="1" animBg="1" advAuto="0"/>
      <p:bldP spid="6" grpId="2" animBg="1" advAuto="0"/>
      <p:bldP spid="8" grpId="0" animBg="1" advAuto="0"/>
    </p:bldLst>
    <p:extLst>
      <p:ext uri="smNativeData">
        <pr:smNativeData xmlns:pr="smNativeData" val="AWm7XAQAAAAFAAAA/f///wQAAAA/AAAAAAAAAAADAAAAAAAAAAAAAAkAAAD9////BAAAAD8AAAAAAAAAAAMAAAAAAAAAAAAADQAAAP3///8EAAAAPwAAAAAAAAAAAwAAAAAAAAAAAAAQAAAA/f///wEAAAAKAAAAAAAAAAAAAAAAAAAAAAAAAA=="/>
      </p:ext>
    </p:extLst>
  </p:timing>
</p:sld>
</file>

<file path=ppt/slides/slide37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CgAAYQMAAJYoAAACDQAAECAAACYAAAAIAAAA//////////8="/>
              </a:ext>
            </a:extLst>
          </p:cNvSpPr>
          <p:nvPr/>
        </p:nvSpPr>
        <p:spPr>
          <a:xfrm>
            <a:off x="1730375" y="549275"/>
            <a:ext cx="486727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7.4  x 10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ihYAANIeAAAcIAAAECAAACYAAAAIAAAA//////////8="/>
              </a:ext>
            </a:extLst>
          </p:cNvSpPr>
          <p:nvPr/>
        </p:nvSpPr>
        <p:spPr>
          <a:xfrm>
            <a:off x="3132455" y="3663950"/>
            <a:ext cx="1877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7 4</a:t>
            </a:r>
            <a:endParaRPr sz="9600"/>
          </a:p>
        </p:txBody>
      </p:sp>
      <p:sp>
        <p:nvSpPr>
          <p:cNvPr id="6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hHgAAcRYAAEMfAAADIAAAECAAACYAAAAIAAAA//////////8="/>
              </a:ext>
            </a:extLst>
          </p:cNvSpPr>
          <p:nvPr/>
        </p:nvSpPr>
        <p:spPr>
          <a:xfrm>
            <a:off x="4897755" y="3648075"/>
            <a:ext cx="184150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  <a:defRPr sz="9600"/>
            </a:p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 -0.00000 L 0.10903 0.00139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</p:bldLst>
    <p:extLst>
      <p:ext uri="smNativeData">
        <pr:smNativeData xmlns:pr="smNativeData" val="AWm7XAEAAAAFAAAA/f///wQAAAA/AAAAAAAAAAADAAAAAAAAAAAAAA=="/>
      </p:ext>
    </p:extLst>
  </p:timing>
</p:sld>
</file>

<file path=ppt/slides/slide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lCgAAYQMAAO0wAAACDQAAECAAACYAAAAIAAAA//////////8="/>
              </a:ext>
            </a:extLst>
          </p:cNvSpPr>
          <p:nvPr/>
        </p:nvSpPr>
        <p:spPr>
          <a:xfrm>
            <a:off x="1730375" y="549275"/>
            <a:ext cx="6223000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5.2  x 1000</a:t>
            </a:r>
            <a:endParaRPr sz="9600"/>
          </a:p>
        </p:txBody>
      </p:sp>
      <p:sp>
        <p:nvSpPr>
          <p:cNvPr id="5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FEwAAihYAANIeAAAcIAAAECAAACYAAAAIAAAA//////////8="/>
              </a:ext>
            </a:extLst>
          </p:cNvSpPr>
          <p:nvPr/>
        </p:nvSpPr>
        <p:spPr>
          <a:xfrm>
            <a:off x="3132455" y="3663950"/>
            <a:ext cx="1877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5 2</a:t>
            </a:r>
            <a:endParaRPr sz="9600"/>
          </a:p>
        </p:txBody>
      </p:sp>
      <p:sp>
        <p:nvSpPr>
          <p:cNvPr id="6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6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JHgAAmRYAAJYjAAArIAAAECAAACYAAAAIAAAA//////////8="/>
              </a:ext>
            </a:extLst>
          </p:cNvSpPr>
          <p:nvPr/>
        </p:nvSpPr>
        <p:spPr>
          <a:xfrm>
            <a:off x="4923155" y="3673475"/>
            <a:ext cx="861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</a:t>
            </a:r>
            <a:endParaRPr sz="9600"/>
          </a:p>
        </p:txBody>
      </p:sp>
      <p:sp>
        <p:nvSpPr>
          <p:cNvPr id="8" name="Textbox5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  <p:sp>
        <p:nvSpPr>
          <p:cNvPr id="9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mIwAAgBYAAHMoAAASIAAAECAAACYAAAAIAAAA//////////8="/>
              </a:ext>
            </a:extLst>
          </p:cNvSpPr>
          <p:nvPr/>
        </p:nvSpPr>
        <p:spPr>
          <a:xfrm>
            <a:off x="5713730" y="3657600"/>
            <a:ext cx="861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</a:t>
            </a:r>
            <a:endParaRPr sz="9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-0.00000 L 0.09532 0.00139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531 0.00139 L 0.18784 0.00162" pathEditMode="relative" rAng="0" ptsTypes="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045 -0.00046 L 0.28420 0.00139" pathEditMode="relative" rAng="0" ptsTypes="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6" grpId="1" animBg="1" advAuto="0"/>
      <p:bldP spid="6" grpId="2" animBg="1" advAuto="0"/>
      <p:bldP spid="7" grpId="0" animBg="1" advAuto="0"/>
      <p:bldP spid="9" grpId="0" animBg="1" advAuto="0"/>
    </p:bldLst>
    <p:extLst>
      <p:ext uri="smNativeData">
        <pr:smNativeData xmlns:pr="smNativeData" val="AWm7XAUAAAAFAAAA/f///wQAAAA/AAAAAAAAAAADAAAAAAAAAAAAAAkAAAD9////BAAAAD8AAAAAAAAAAAMAAAAAAAAAAAAADAAAAP3///8BAAAACgAAAAAAAAAAAAAAAAAAAAAAAAARAAAA/f///wQAAAA/AAAAAAAAAAADAAAAAAAAAAAAABQAAAD9////AQAAAAoAAAAAAAAAAAAAAAAAAAAAAAAA"/>
      </p:ext>
    </p:extLst>
  </p:timing>
</p:sld>
</file>

<file path=ppt/slides/slide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lCgAAYQMAAJYoAAACDQAAECAAACYAAAAIAAAA//////////8="/>
              </a:ext>
            </a:extLst>
          </p:cNvSpPr>
          <p:nvPr/>
        </p:nvSpPr>
        <p:spPr>
          <a:xfrm>
            <a:off x="1730375" y="549275"/>
            <a:ext cx="486727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5.7  x 10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FEwAAihYAANIeAAAcIAAAECAAACYAAAAIAAAA//////////8="/>
              </a:ext>
            </a:extLst>
          </p:cNvSpPr>
          <p:nvPr/>
        </p:nvSpPr>
        <p:spPr>
          <a:xfrm>
            <a:off x="3132455" y="3663950"/>
            <a:ext cx="1877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5 7</a:t>
            </a:r>
            <a:endParaRPr sz="9600"/>
          </a:p>
        </p:txBody>
      </p:sp>
      <p:sp>
        <p:nvSpPr>
          <p:cNvPr id="6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hHgAAcRYAAEMfAAADIAAAECAAACYAAAAIAAAA//////////8="/>
              </a:ext>
            </a:extLst>
          </p:cNvSpPr>
          <p:nvPr/>
        </p:nvSpPr>
        <p:spPr>
          <a:xfrm>
            <a:off x="4897755" y="3648075"/>
            <a:ext cx="184150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  <a:defRPr sz="9600"/>
            </a:p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 -0.00000 L 0.11441 0.00116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</p:bldLst>
    <p:extLst>
      <p:ext uri="smNativeData">
        <pr:smNativeData xmlns:pr="smNativeData" val="AWm7XAEAAAAFAAAA/f///wQAAAA/AAAAAAAAAAADAAAAAAAAAAAAAA=="/>
      </p:ext>
    </p:extLst>
  </p:timing>
</p:sld>
</file>

<file path=ppt/slides/slide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CgAAYQMAAMIsAAACDQAAECAAACYAAAAIAAAA//////////8="/>
              </a:ext>
            </a:extLst>
          </p:cNvSpPr>
          <p:nvPr/>
        </p:nvSpPr>
        <p:spPr>
          <a:xfrm>
            <a:off x="1730375" y="549275"/>
            <a:ext cx="554545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0.9  x 100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ihYAANIeAAAcIAAAECAAACYAAAAIAAAA//////////8="/>
              </a:ext>
            </a:extLst>
          </p:cNvSpPr>
          <p:nvPr/>
        </p:nvSpPr>
        <p:spPr>
          <a:xfrm>
            <a:off x="3132455" y="3663950"/>
            <a:ext cx="1877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0 9</a:t>
            </a:r>
            <a:endParaRPr sz="9600"/>
          </a:p>
        </p:txBody>
      </p:sp>
      <p:sp>
        <p:nvSpPr>
          <p:cNvPr id="6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xHgAAmRYAAL4jAAArIAAAECAAACYAAAAIAAAA//////////8="/>
              </a:ext>
            </a:extLst>
          </p:cNvSpPr>
          <p:nvPr/>
        </p:nvSpPr>
        <p:spPr>
          <a:xfrm>
            <a:off x="4948555" y="3673475"/>
            <a:ext cx="861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</a:t>
            </a:r>
            <a:endParaRPr sz="9600"/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00 -0.00000 L 0.10209 -0.00046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208 -0.00046 L 0.20000 0.00162" pathEditMode="relative" rAng="0" ptsTypes="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6" grpId="1" animBg="1" advAuto="0"/>
      <p:bldP spid="7" grpId="0" animBg="1" advAuto="0"/>
    </p:bldLst>
    <p:extLst>
      <p:ext uri="smNativeData">
        <pr:smNativeData xmlns:pr="smNativeData" val="AWm7XAMAAAAFAAAA/f///wQAAAA/AAAAAAAAAAADAAAAAAAAAAAAAAkAAAD9////BAAAAD8AAAAAAAAAAAMAAAAAAAAAAAAADAAAAP3///8BAAAACgAAAAAAAAAAAAAAAAAAAAAAAAA="/>
      </p:ext>
    </p:extLst>
  </p:timing>
</p:sld>
</file>

<file path=ppt/slides/slide7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CgAAYQMAAJYoAAACDQAAECAAACYAAAAIAAAA//////////8="/>
              </a:ext>
            </a:extLst>
          </p:cNvSpPr>
          <p:nvPr/>
        </p:nvSpPr>
        <p:spPr>
          <a:xfrm>
            <a:off x="1730375" y="549275"/>
            <a:ext cx="486727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0.3  x 10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ihYAANIeAAAcIAAAECAAACYAAAAIAAAA//////////8="/>
              </a:ext>
            </a:extLst>
          </p:cNvSpPr>
          <p:nvPr/>
        </p:nvSpPr>
        <p:spPr>
          <a:xfrm>
            <a:off x="3132455" y="3663950"/>
            <a:ext cx="1877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0 3</a:t>
            </a:r>
            <a:endParaRPr sz="9600"/>
          </a:p>
        </p:txBody>
      </p:sp>
      <p:sp>
        <p:nvSpPr>
          <p:cNvPr id="6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hHgAAcRYAAEMfAAADIAAAECAAACYAAAAIAAAA//////////8="/>
              </a:ext>
            </a:extLst>
          </p:cNvSpPr>
          <p:nvPr/>
        </p:nvSpPr>
        <p:spPr>
          <a:xfrm>
            <a:off x="4897755" y="3648075"/>
            <a:ext cx="184150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  <a:defRPr sz="9600"/>
            </a:p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 -0.00000 L 0.11441 -0.00046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</p:bldLst>
    <p:extLst>
      <p:ext uri="smNativeData">
        <pr:smNativeData xmlns:pr="smNativeData" val="AWm7XAEAAAAFAAAA/f///wQAAAA/AAAAAAAAAAADAAAAAAAAAAAAAA=="/>
      </p:ext>
    </p:extLst>
  </p:timing>
</p:sld>
</file>

<file path=ppt/slides/slide8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CgAAYQMAAJYoAAACDQAAECAAACYAAAAIAAAA//////////8="/>
              </a:ext>
            </a:extLst>
          </p:cNvSpPr>
          <p:nvPr/>
        </p:nvSpPr>
        <p:spPr>
          <a:xfrm>
            <a:off x="1730375" y="549275"/>
            <a:ext cx="486727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2.1  x 10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ihYAANIeAAAcIAAAECAAACYAAAAIAAAA//////////8="/>
              </a:ext>
            </a:extLst>
          </p:cNvSpPr>
          <p:nvPr/>
        </p:nvSpPr>
        <p:spPr>
          <a:xfrm>
            <a:off x="3132455" y="3663950"/>
            <a:ext cx="1877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2 1</a:t>
            </a:r>
            <a:endParaRPr sz="9600"/>
          </a:p>
        </p:txBody>
      </p:sp>
      <p:sp>
        <p:nvSpPr>
          <p:cNvPr id="6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hHgAAcRYAAEMfAAADIAAAECAAACYAAAAIAAAA//////////8="/>
              </a:ext>
            </a:extLst>
          </p:cNvSpPr>
          <p:nvPr/>
        </p:nvSpPr>
        <p:spPr>
          <a:xfrm>
            <a:off x="4897755" y="3648075"/>
            <a:ext cx="184150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  <a:defRPr sz="9600"/>
            </a:p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 -0.00000 L 0.10903 0.00139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</p:bldLst>
    <p:extLst>
      <p:ext uri="smNativeData">
        <pr:smNativeData xmlns:pr="smNativeData" val="AWm7XAEAAAAFAAAA/f///wQAAAA/AAAAAAAAAAADAAAAAAAAAAAAAA=="/>
      </p:ext>
    </p:extLst>
  </p:timing>
</p:sld>
</file>

<file path=ppt/slides/slide9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Wm7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Textbox2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lCgAAYQMAAMIsAAACDQAAECAAACYAAAAIAAAA//////////8="/>
              </a:ext>
            </a:extLst>
          </p:cNvSpPr>
          <p:nvPr/>
        </p:nvSpPr>
        <p:spPr>
          <a:xfrm>
            <a:off x="1730375" y="549275"/>
            <a:ext cx="5545455" cy="15652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3.31  x 10</a:t>
            </a:r>
            <a:endParaRPr sz="9600"/>
          </a:p>
        </p:txBody>
      </p:sp>
      <p:sp>
        <p:nvSpPr>
          <p:cNvPr id="5" name="Textbox1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FEwAAihYAABIlAAAcIAAAECAAACYAAAAIAAAA//////////8="/>
              </a:ext>
            </a:extLst>
          </p:cNvSpPr>
          <p:nvPr/>
        </p:nvSpPr>
        <p:spPr>
          <a:xfrm>
            <a:off x="3132455" y="3663950"/>
            <a:ext cx="289369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3 3 1</a:t>
            </a:r>
            <a:endParaRPr sz="9600"/>
          </a:p>
        </p:txBody>
      </p:sp>
      <p:sp>
        <p:nvSpPr>
          <p:cNvPr id="6" name="Textbox3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hFwAANRYAAJgaAADHHwAAECAAACYAAAAIAAAA//////////8="/>
              </a:ext>
            </a:extLst>
          </p:cNvSpPr>
          <p:nvPr/>
        </p:nvSpPr>
        <p:spPr>
          <a:xfrm>
            <a:off x="3800475" y="3609975"/>
            <a:ext cx="522605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9600"/>
              <a:t>.</a:t>
            </a:r>
            <a:endParaRPr sz="9600"/>
          </a:p>
        </p:txBody>
      </p:sp>
      <p:sp>
        <p:nvSpPr>
          <p:cNvPr id="7" name="Textbox5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hHgAAcRYAAEMfAAADIAAAECAAACYAAAAIAAAA//////////8="/>
              </a:ext>
            </a:extLst>
          </p:cNvSpPr>
          <p:nvPr/>
        </p:nvSpPr>
        <p:spPr>
          <a:xfrm>
            <a:off x="4897755" y="3648075"/>
            <a:ext cx="184150" cy="1555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  <a:defRPr sz="9600"/>
            </a:pPr>
          </a:p>
        </p:txBody>
      </p:sp>
      <p:sp>
        <p:nvSpPr>
          <p:cNvPr id="8" name="Textbox4"/>
          <p:cNvSpPr txBox="1">
            <a:extLst>
              <a:ext uri="smNativeData">
                <pr:smNativeData xmlns:pr="smNativeData" val="SMDATA_13_AWm7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lAQAAQyYAANsGAACFKAAAECAAACYAAAAIAAAA//////////8="/>
              </a:ext>
            </a:extLst>
          </p:cNvSpPr>
          <p:nvPr/>
        </p:nvSpPr>
        <p:spPr>
          <a:xfrm>
            <a:off x="307975" y="6219825"/>
            <a:ext cx="80645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/>
            <a:r>
              <a:rPr>
                <a:hlinkClick r:id="" action="ppaction://hlinkshowjump?jump=firstslide"/>
              </a:rPr>
              <a:t>BACK</a:t>
            </a:r>
            <a:endParaRPr>
              <a:hlinkClick r:id="" action="ppaction://hlinkshowjump?jump=firstslid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 -0.00000 L 0.10903 0.00139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</p:bldLst>
    <p:extLst>
      <p:ext uri="smNativeData">
        <pr:smNativeData xmlns:pr="smNativeData" val="AWm7XAEAAAAFAAAA/f///wQAAAA/AAAAAAAAAAADAAAAAAAAAAAAAA=="/>
      </p:ext>
    </p:ext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User</dc:creator>
  <cp:keywords/>
  <dc:description/>
  <cp:lastModifiedBy>apc</cp:lastModifiedBy>
  <cp:revision>0</cp:revision>
  <dcterms:created xsi:type="dcterms:W3CDTF">2019-04-20T17:45:20Z</dcterms:created>
  <dcterms:modified xsi:type="dcterms:W3CDTF">2019-04-20T17:46:25Z</dcterms:modified>
</cp:coreProperties>
</file>